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2" r:id="rId18"/>
    <p:sldId id="273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F44"/>
    <a:srgbClr val="BEAA90"/>
    <a:srgbClr val="3C3128"/>
    <a:srgbClr val="AF9C80"/>
    <a:srgbClr val="D0BCA6"/>
    <a:srgbClr val="0E0E0E"/>
    <a:srgbClr val="F1E0C5"/>
    <a:srgbClr val="F2CEB6"/>
    <a:srgbClr val="030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603F5-BF62-4340-854B-C4F2CF8C3A8D}" v="81" dt="2025-01-12T20:45:11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2433" y="27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31T0N M4RQU3S" userId="6fab015251245e55" providerId="LiveId" clId="{D4D603F5-BF62-4340-854B-C4F2CF8C3A8D}"/>
    <pc:docChg chg="undo custSel addSld modSld sldOrd">
      <pc:chgData name="CL31T0N M4RQU3S" userId="6fab015251245e55" providerId="LiveId" clId="{D4D603F5-BF62-4340-854B-C4F2CF8C3A8D}" dt="2025-01-12T21:13:34.134" v="1248" actId="1035"/>
      <pc:docMkLst>
        <pc:docMk/>
      </pc:docMkLst>
      <pc:sldChg chg="addSp delSp modSp mod">
        <pc:chgData name="CL31T0N M4RQU3S" userId="6fab015251245e55" providerId="LiveId" clId="{D4D603F5-BF62-4340-854B-C4F2CF8C3A8D}" dt="2025-01-12T20:12:25.247" v="919" actId="1035"/>
        <pc:sldMkLst>
          <pc:docMk/>
          <pc:sldMk cId="576281918" sldId="256"/>
        </pc:sldMkLst>
        <pc:spChg chg="mod ord">
          <ac:chgData name="CL31T0N M4RQU3S" userId="6fab015251245e55" providerId="LiveId" clId="{D4D603F5-BF62-4340-854B-C4F2CF8C3A8D}" dt="2025-01-12T20:12:25.247" v="919" actId="1035"/>
          <ac:spMkLst>
            <pc:docMk/>
            <pc:sldMk cId="576281918" sldId="256"/>
            <ac:spMk id="5" creationId="{B9310D26-01D9-DAAC-122F-5B56A3E0B392}"/>
          </ac:spMkLst>
        </pc:spChg>
        <pc:spChg chg="del mod">
          <ac:chgData name="CL31T0N M4RQU3S" userId="6fab015251245e55" providerId="LiveId" clId="{D4D603F5-BF62-4340-854B-C4F2CF8C3A8D}" dt="2025-01-12T20:03:14.523" v="785" actId="478"/>
          <ac:spMkLst>
            <pc:docMk/>
            <pc:sldMk cId="576281918" sldId="256"/>
            <ac:spMk id="6" creationId="{8A7CCEA2-509E-0E8F-595E-686C37A94B09}"/>
          </ac:spMkLst>
        </pc:spChg>
        <pc:spChg chg="add mod">
          <ac:chgData name="CL31T0N M4RQU3S" userId="6fab015251245e55" providerId="LiveId" clId="{D4D603F5-BF62-4340-854B-C4F2CF8C3A8D}" dt="2025-01-12T18:47:48.613" v="33" actId="1076"/>
          <ac:spMkLst>
            <pc:docMk/>
            <pc:sldMk cId="576281918" sldId="256"/>
            <ac:spMk id="15" creationId="{AA18E1FF-5869-6F0E-FD58-4030ED4363D6}"/>
          </ac:spMkLst>
        </pc:spChg>
        <pc:spChg chg="del">
          <ac:chgData name="CL31T0N M4RQU3S" userId="6fab015251245e55" providerId="LiveId" clId="{D4D603F5-BF62-4340-854B-C4F2CF8C3A8D}" dt="2025-01-12T19:26:20.553" v="333" actId="478"/>
          <ac:spMkLst>
            <pc:docMk/>
            <pc:sldMk cId="576281918" sldId="256"/>
            <ac:spMk id="16" creationId="{BC85AAA9-DF39-7983-ADCA-8AC19418AA81}"/>
          </ac:spMkLst>
        </pc:spChg>
        <pc:spChg chg="add mod ord">
          <ac:chgData name="CL31T0N M4RQU3S" userId="6fab015251245e55" providerId="LiveId" clId="{D4D603F5-BF62-4340-854B-C4F2CF8C3A8D}" dt="2025-01-12T20:12:18.171" v="909" actId="1076"/>
          <ac:spMkLst>
            <pc:docMk/>
            <pc:sldMk cId="576281918" sldId="256"/>
            <ac:spMk id="18" creationId="{152E6BF9-EAEC-2D16-D7F0-A0B92B028654}"/>
          </ac:spMkLst>
        </pc:spChg>
        <pc:spChg chg="add del mod">
          <ac:chgData name="CL31T0N M4RQU3S" userId="6fab015251245e55" providerId="LiveId" clId="{D4D603F5-BF62-4340-854B-C4F2CF8C3A8D}" dt="2025-01-12T20:08:25.476" v="824"/>
          <ac:spMkLst>
            <pc:docMk/>
            <pc:sldMk cId="576281918" sldId="256"/>
            <ac:spMk id="25" creationId="{004A9599-4495-289B-48BD-70CD60BAA6CE}"/>
          </ac:spMkLst>
        </pc:spChg>
        <pc:spChg chg="add del mod">
          <ac:chgData name="CL31T0N M4RQU3S" userId="6fab015251245e55" providerId="LiveId" clId="{D4D603F5-BF62-4340-854B-C4F2CF8C3A8D}" dt="2025-01-12T20:08:25.476" v="824"/>
          <ac:spMkLst>
            <pc:docMk/>
            <pc:sldMk cId="576281918" sldId="256"/>
            <ac:spMk id="26" creationId="{1A220F97-D81E-27E9-DA8C-0A9C3FD29359}"/>
          </ac:spMkLst>
        </pc:spChg>
        <pc:spChg chg="del mod ord">
          <ac:chgData name="CL31T0N M4RQU3S" userId="6fab015251245e55" providerId="LiveId" clId="{D4D603F5-BF62-4340-854B-C4F2CF8C3A8D}" dt="2025-01-12T20:10:08.401" v="843" actId="478"/>
          <ac:spMkLst>
            <pc:docMk/>
            <pc:sldMk cId="576281918" sldId="256"/>
            <ac:spMk id="27" creationId="{26C9B5AF-406C-A3E5-B412-03C56F9447CF}"/>
          </ac:spMkLst>
        </pc:spChg>
        <pc:spChg chg="add del mod">
          <ac:chgData name="CL31T0N M4RQU3S" userId="6fab015251245e55" providerId="LiveId" clId="{D4D603F5-BF62-4340-854B-C4F2CF8C3A8D}" dt="2025-01-12T20:10:47.474" v="871" actId="478"/>
          <ac:spMkLst>
            <pc:docMk/>
            <pc:sldMk cId="576281918" sldId="256"/>
            <ac:spMk id="28" creationId="{353809AF-A71A-4470-560E-080DD8662952}"/>
          </ac:spMkLst>
        </pc:spChg>
        <pc:spChg chg="add mod">
          <ac:chgData name="CL31T0N M4RQU3S" userId="6fab015251245e55" providerId="LiveId" clId="{D4D603F5-BF62-4340-854B-C4F2CF8C3A8D}" dt="2025-01-12T20:11:07.086" v="906" actId="1036"/>
          <ac:spMkLst>
            <pc:docMk/>
            <pc:sldMk cId="576281918" sldId="256"/>
            <ac:spMk id="29" creationId="{81F05776-F6D8-1DE7-4945-60AA6D28C480}"/>
          </ac:spMkLst>
        </pc:spChg>
        <pc:picChg chg="mod ord">
          <ac:chgData name="CL31T0N M4RQU3S" userId="6fab015251245e55" providerId="LiveId" clId="{D4D603F5-BF62-4340-854B-C4F2CF8C3A8D}" dt="2025-01-12T19:29:21.253" v="338" actId="1076"/>
          <ac:picMkLst>
            <pc:docMk/>
            <pc:sldMk cId="576281918" sldId="256"/>
            <ac:picMk id="8" creationId="{64FC8045-C365-1BEE-33E9-2CC11F918743}"/>
          </ac:picMkLst>
        </pc:picChg>
        <pc:picChg chg="mod">
          <ac:chgData name="CL31T0N M4RQU3S" userId="6fab015251245e55" providerId="LiveId" clId="{D4D603F5-BF62-4340-854B-C4F2CF8C3A8D}" dt="2025-01-12T19:22:57.114" v="311" actId="1076"/>
          <ac:picMkLst>
            <pc:docMk/>
            <pc:sldMk cId="576281918" sldId="256"/>
            <ac:picMk id="14" creationId="{6EAD99D3-ECE0-46BA-4AE0-5AB984F45DB0}"/>
          </ac:picMkLst>
        </pc:picChg>
        <pc:picChg chg="add mod">
          <ac:chgData name="CL31T0N M4RQU3S" userId="6fab015251245e55" providerId="LiveId" clId="{D4D603F5-BF62-4340-854B-C4F2CF8C3A8D}" dt="2025-01-12T19:29:59.886" v="347" actId="1076"/>
          <ac:picMkLst>
            <pc:docMk/>
            <pc:sldMk cId="576281918" sldId="256"/>
            <ac:picMk id="20" creationId="{129119E1-73A7-7A5D-A1AB-1E3AD9AF634C}"/>
          </ac:picMkLst>
        </pc:picChg>
        <pc:picChg chg="add mod ord">
          <ac:chgData name="CL31T0N M4RQU3S" userId="6fab015251245e55" providerId="LiveId" clId="{D4D603F5-BF62-4340-854B-C4F2CF8C3A8D}" dt="2025-01-12T19:59:59.035" v="369" actId="1076"/>
          <ac:picMkLst>
            <pc:docMk/>
            <pc:sldMk cId="576281918" sldId="256"/>
            <ac:picMk id="22" creationId="{EBF50CA2-8EC1-A725-8D66-9A119B41420F}"/>
          </ac:picMkLst>
        </pc:picChg>
        <pc:picChg chg="add mod">
          <ac:chgData name="CL31T0N M4RQU3S" userId="6fab015251245e55" providerId="LiveId" clId="{D4D603F5-BF62-4340-854B-C4F2CF8C3A8D}" dt="2025-01-12T20:03:17.966" v="786" actId="1076"/>
          <ac:picMkLst>
            <pc:docMk/>
            <pc:sldMk cId="576281918" sldId="256"/>
            <ac:picMk id="24" creationId="{F16DFBE0-9F7F-19B8-76F2-AC02B32DA26C}"/>
          </ac:picMkLst>
        </pc:picChg>
      </pc:sldChg>
      <pc:sldChg chg="addSp delSp modSp mod">
        <pc:chgData name="CL31T0N M4RQU3S" userId="6fab015251245e55" providerId="LiveId" clId="{D4D603F5-BF62-4340-854B-C4F2CF8C3A8D}" dt="2025-01-12T20:21:19.405" v="1167" actId="12788"/>
        <pc:sldMkLst>
          <pc:docMk/>
          <pc:sldMk cId="1574349649" sldId="257"/>
        </pc:sldMkLst>
        <pc:spChg chg="mod">
          <ac:chgData name="CL31T0N M4RQU3S" userId="6fab015251245e55" providerId="LiveId" clId="{D4D603F5-BF62-4340-854B-C4F2CF8C3A8D}" dt="2025-01-12T20:21:19.405" v="1167" actId="12788"/>
          <ac:spMkLst>
            <pc:docMk/>
            <pc:sldMk cId="1574349649" sldId="257"/>
            <ac:spMk id="11" creationId="{2738933F-D7BE-56B1-9BAF-E1C83298D633}"/>
          </ac:spMkLst>
        </pc:spChg>
        <pc:picChg chg="add mod">
          <ac:chgData name="CL31T0N M4RQU3S" userId="6fab015251245e55" providerId="LiveId" clId="{D4D603F5-BF62-4340-854B-C4F2CF8C3A8D}" dt="2025-01-12T18:43:36.640" v="11"/>
          <ac:picMkLst>
            <pc:docMk/>
            <pc:sldMk cId="1574349649" sldId="257"/>
            <ac:picMk id="10" creationId="{8A8D44CC-BA64-1B1C-5B4F-D2074518078F}"/>
          </ac:picMkLst>
        </pc:picChg>
        <pc:picChg chg="del">
          <ac:chgData name="CL31T0N M4RQU3S" userId="6fab015251245e55" providerId="LiveId" clId="{D4D603F5-BF62-4340-854B-C4F2CF8C3A8D}" dt="2025-01-12T18:43:36.328" v="10" actId="478"/>
          <ac:picMkLst>
            <pc:docMk/>
            <pc:sldMk cId="1574349649" sldId="257"/>
            <ac:picMk id="1026" creationId="{68DF0ADA-DC66-BD6B-1A03-83711BCF3E43}"/>
          </ac:picMkLst>
        </pc:picChg>
      </pc:sldChg>
      <pc:sldChg chg="addSp delSp modSp mod">
        <pc:chgData name="CL31T0N M4RQU3S" userId="6fab015251245e55" providerId="LiveId" clId="{D4D603F5-BF62-4340-854B-C4F2CF8C3A8D}" dt="2025-01-12T20:21:44.788" v="1171"/>
        <pc:sldMkLst>
          <pc:docMk/>
          <pc:sldMk cId="704892270" sldId="258"/>
        </pc:sldMkLst>
        <pc:spChg chg="add del">
          <ac:chgData name="CL31T0N M4RQU3S" userId="6fab015251245e55" providerId="LiveId" clId="{D4D603F5-BF62-4340-854B-C4F2CF8C3A8D}" dt="2025-01-12T18:47:43.352" v="31" actId="21"/>
          <ac:spMkLst>
            <pc:docMk/>
            <pc:sldMk cId="704892270" sldId="258"/>
            <ac:spMk id="2" creationId="{AA18E1FF-5869-6F0E-FD58-4030ED4363D6}"/>
          </ac:spMkLst>
        </pc:spChg>
        <pc:spChg chg="mod">
          <ac:chgData name="CL31T0N M4RQU3S" userId="6fab015251245e55" providerId="LiveId" clId="{D4D603F5-BF62-4340-854B-C4F2CF8C3A8D}" dt="2025-01-12T20:16:25.823" v="1095" actId="692"/>
          <ac:spMkLst>
            <pc:docMk/>
            <pc:sldMk cId="704892270" sldId="258"/>
            <ac:spMk id="8" creationId="{93C713C2-1FFB-BB7A-9922-8853C7188ED1}"/>
          </ac:spMkLst>
        </pc:spChg>
        <pc:spChg chg="del">
          <ac:chgData name="CL31T0N M4RQU3S" userId="6fab015251245e55" providerId="LiveId" clId="{D4D603F5-BF62-4340-854B-C4F2CF8C3A8D}" dt="2025-01-12T20:21:44.445" v="1170" actId="478"/>
          <ac:spMkLst>
            <pc:docMk/>
            <pc:sldMk cId="704892270" sldId="258"/>
            <ac:spMk id="9" creationId="{B55992E8-C460-74C0-97ED-DF8EEF8964DA}"/>
          </ac:spMkLst>
        </pc:spChg>
        <pc:spChg chg="add mod">
          <ac:chgData name="CL31T0N M4RQU3S" userId="6fab015251245e55" providerId="LiveId" clId="{D4D603F5-BF62-4340-854B-C4F2CF8C3A8D}" dt="2025-01-12T20:21:37.426" v="1169"/>
          <ac:spMkLst>
            <pc:docMk/>
            <pc:sldMk cId="704892270" sldId="258"/>
            <ac:spMk id="15" creationId="{E4F05778-C777-2580-7978-B541AFD38E5D}"/>
          </ac:spMkLst>
        </pc:spChg>
        <pc:spChg chg="add mod">
          <ac:chgData name="CL31T0N M4RQU3S" userId="6fab015251245e55" providerId="LiveId" clId="{D4D603F5-BF62-4340-854B-C4F2CF8C3A8D}" dt="2025-01-12T20:21:44.788" v="1171"/>
          <ac:spMkLst>
            <pc:docMk/>
            <pc:sldMk cId="704892270" sldId="258"/>
            <ac:spMk id="16" creationId="{C38D6ECE-F2B6-0989-E08E-7437B64EC6B6}"/>
          </ac:spMkLst>
        </pc:spChg>
        <pc:picChg chg="add del mod">
          <ac:chgData name="CL31T0N M4RQU3S" userId="6fab015251245e55" providerId="LiveId" clId="{D4D603F5-BF62-4340-854B-C4F2CF8C3A8D}" dt="2025-01-12T19:18:23.540" v="186" actId="478"/>
          <ac:picMkLst>
            <pc:docMk/>
            <pc:sldMk cId="704892270" sldId="258"/>
            <ac:picMk id="12" creationId="{D443763F-9B9D-45B8-97EF-87066001F99C}"/>
          </ac:picMkLst>
        </pc:picChg>
        <pc:picChg chg="add mod modCrop">
          <ac:chgData name="CL31T0N M4RQU3S" userId="6fab015251245e55" providerId="LiveId" clId="{D4D603F5-BF62-4340-854B-C4F2CF8C3A8D}" dt="2025-01-12T19:19:43.090" v="198" actId="1076"/>
          <ac:picMkLst>
            <pc:docMk/>
            <pc:sldMk cId="704892270" sldId="258"/>
            <ac:picMk id="14" creationId="{D20B0E4B-415D-40ED-7756-1B86ACC9FBA7}"/>
          </ac:picMkLst>
        </pc:picChg>
      </pc:sldChg>
      <pc:sldChg chg="addSp delSp modSp mod">
        <pc:chgData name="CL31T0N M4RQU3S" userId="6fab015251245e55" providerId="LiveId" clId="{D4D603F5-BF62-4340-854B-C4F2CF8C3A8D}" dt="2025-01-12T20:22:10.436" v="1175"/>
        <pc:sldMkLst>
          <pc:docMk/>
          <pc:sldMk cId="1016671748" sldId="259"/>
        </pc:sldMkLst>
        <pc:spChg chg="del">
          <ac:chgData name="CL31T0N M4RQU3S" userId="6fab015251245e55" providerId="LiveId" clId="{D4D603F5-BF62-4340-854B-C4F2CF8C3A8D}" dt="2025-01-12T18:47:31.079" v="28" actId="478"/>
          <ac:spMkLst>
            <pc:docMk/>
            <pc:sldMk cId="1016671748" sldId="259"/>
            <ac:spMk id="2" creationId="{89C4F273-8C54-2275-89DB-3FE9E5CC38FA}"/>
          </ac:spMkLst>
        </pc:spChg>
        <pc:spChg chg="mod">
          <ac:chgData name="CL31T0N M4RQU3S" userId="6fab015251245e55" providerId="LiveId" clId="{D4D603F5-BF62-4340-854B-C4F2CF8C3A8D}" dt="2025-01-12T20:16:54.777" v="1096" actId="108"/>
          <ac:spMkLst>
            <pc:docMk/>
            <pc:sldMk cId="1016671748" sldId="259"/>
            <ac:spMk id="8" creationId="{15EFDC7C-830B-E61E-8190-9DF41316C5FD}"/>
          </ac:spMkLst>
        </pc:spChg>
        <pc:spChg chg="del">
          <ac:chgData name="CL31T0N M4RQU3S" userId="6fab015251245e55" providerId="LiveId" clId="{D4D603F5-BF62-4340-854B-C4F2CF8C3A8D}" dt="2025-01-12T20:22:10.125" v="1174" actId="478"/>
          <ac:spMkLst>
            <pc:docMk/>
            <pc:sldMk cId="1016671748" sldId="259"/>
            <ac:spMk id="9" creationId="{59CFFDB9-AE53-1555-D8EF-2BD49A6C26D2}"/>
          </ac:spMkLst>
        </pc:spChg>
        <pc:spChg chg="add mod">
          <ac:chgData name="CL31T0N M4RQU3S" userId="6fab015251245e55" providerId="LiveId" clId="{D4D603F5-BF62-4340-854B-C4F2CF8C3A8D}" dt="2025-01-12T20:22:10.436" v="1175"/>
          <ac:spMkLst>
            <pc:docMk/>
            <pc:sldMk cId="1016671748" sldId="259"/>
            <ac:spMk id="12" creationId="{C2ED74AF-92C7-5F73-0D7C-44F5ABCC725B}"/>
          </ac:spMkLst>
        </pc:spChg>
        <pc:picChg chg="add mod">
          <ac:chgData name="CL31T0N M4RQU3S" userId="6fab015251245e55" providerId="LiveId" clId="{D4D603F5-BF62-4340-854B-C4F2CF8C3A8D}" dt="2025-01-12T19:19:59.412" v="199"/>
          <ac:picMkLst>
            <pc:docMk/>
            <pc:sldMk cId="1016671748" sldId="259"/>
            <ac:picMk id="11" creationId="{3F2A8588-F298-ACF4-7169-1D49BC416DBB}"/>
          </ac:picMkLst>
        </pc:picChg>
      </pc:sldChg>
      <pc:sldChg chg="addSp delSp modSp mod">
        <pc:chgData name="CL31T0N M4RQU3S" userId="6fab015251245e55" providerId="LiveId" clId="{D4D603F5-BF62-4340-854B-C4F2CF8C3A8D}" dt="2025-01-12T20:21:52.228" v="1173"/>
        <pc:sldMkLst>
          <pc:docMk/>
          <pc:sldMk cId="1157079296" sldId="260"/>
        </pc:sldMkLst>
        <pc:spChg chg="del">
          <ac:chgData name="CL31T0N M4RQU3S" userId="6fab015251245e55" providerId="LiveId" clId="{D4D603F5-BF62-4340-854B-C4F2CF8C3A8D}" dt="2025-01-12T20:21:51.957" v="1172" actId="478"/>
          <ac:spMkLst>
            <pc:docMk/>
            <pc:sldMk cId="1157079296" sldId="260"/>
            <ac:spMk id="11" creationId="{1F8E315E-2BF8-A37B-3ABE-D46D44346324}"/>
          </ac:spMkLst>
        </pc:spChg>
        <pc:spChg chg="add mod">
          <ac:chgData name="CL31T0N M4RQU3S" userId="6fab015251245e55" providerId="LiveId" clId="{D4D603F5-BF62-4340-854B-C4F2CF8C3A8D}" dt="2025-01-12T20:21:52.228" v="1173"/>
          <ac:spMkLst>
            <pc:docMk/>
            <pc:sldMk cId="1157079296" sldId="260"/>
            <ac:spMk id="13" creationId="{04744FC9-E6E0-6A06-3F69-AF18AFDC2F8E}"/>
          </ac:spMkLst>
        </pc:spChg>
        <pc:picChg chg="del">
          <ac:chgData name="CL31T0N M4RQU3S" userId="6fab015251245e55" providerId="LiveId" clId="{D4D603F5-BF62-4340-854B-C4F2CF8C3A8D}" dt="2025-01-12T18:43:32.145" v="8" actId="478"/>
          <ac:picMkLst>
            <pc:docMk/>
            <pc:sldMk cId="1157079296" sldId="260"/>
            <ac:picMk id="7" creationId="{43BEC729-4259-DF82-FA0C-6CA536B73681}"/>
          </ac:picMkLst>
        </pc:picChg>
        <pc:picChg chg="add mod">
          <ac:chgData name="CL31T0N M4RQU3S" userId="6fab015251245e55" providerId="LiveId" clId="{D4D603F5-BF62-4340-854B-C4F2CF8C3A8D}" dt="2025-01-12T18:43:32.488" v="9"/>
          <ac:picMkLst>
            <pc:docMk/>
            <pc:sldMk cId="1157079296" sldId="260"/>
            <ac:picMk id="10" creationId="{C47AADEB-1985-AE96-36B7-6031DA993823}"/>
          </ac:picMkLst>
        </pc:picChg>
      </pc:sldChg>
      <pc:sldChg chg="addSp delSp modSp mod">
        <pc:chgData name="CL31T0N M4RQU3S" userId="6fab015251245e55" providerId="LiveId" clId="{D4D603F5-BF62-4340-854B-C4F2CF8C3A8D}" dt="2025-01-12T20:22:17.420" v="1177"/>
        <pc:sldMkLst>
          <pc:docMk/>
          <pc:sldMk cId="4036272068" sldId="261"/>
        </pc:sldMkLst>
        <pc:spChg chg="del">
          <ac:chgData name="CL31T0N M4RQU3S" userId="6fab015251245e55" providerId="LiveId" clId="{D4D603F5-BF62-4340-854B-C4F2CF8C3A8D}" dt="2025-01-12T20:22:17.173" v="1176" actId="478"/>
          <ac:spMkLst>
            <pc:docMk/>
            <pc:sldMk cId="4036272068" sldId="261"/>
            <ac:spMk id="8" creationId="{6BA95FAD-CD83-41E3-CABE-5818F323BD13}"/>
          </ac:spMkLst>
        </pc:spChg>
        <pc:spChg chg="add mod">
          <ac:chgData name="CL31T0N M4RQU3S" userId="6fab015251245e55" providerId="LiveId" clId="{D4D603F5-BF62-4340-854B-C4F2CF8C3A8D}" dt="2025-01-12T20:22:17.420" v="1177"/>
          <ac:spMkLst>
            <pc:docMk/>
            <pc:sldMk cId="4036272068" sldId="261"/>
            <ac:spMk id="10" creationId="{8B564A08-5547-CCEE-ACD1-06D7C372FF5F}"/>
          </ac:spMkLst>
        </pc:spChg>
        <pc:picChg chg="add mod">
          <ac:chgData name="CL31T0N M4RQU3S" userId="6fab015251245e55" providerId="LiveId" clId="{D4D603F5-BF62-4340-854B-C4F2CF8C3A8D}" dt="2025-01-12T18:43:27.441" v="7"/>
          <ac:picMkLst>
            <pc:docMk/>
            <pc:sldMk cId="4036272068" sldId="261"/>
            <ac:picMk id="3" creationId="{A816BD51-A344-A329-4E3D-041B555453EB}"/>
          </ac:picMkLst>
        </pc:picChg>
        <pc:picChg chg="del">
          <ac:chgData name="CL31T0N M4RQU3S" userId="6fab015251245e55" providerId="LiveId" clId="{D4D603F5-BF62-4340-854B-C4F2CF8C3A8D}" dt="2025-01-12T18:43:27.089" v="6" actId="478"/>
          <ac:picMkLst>
            <pc:docMk/>
            <pc:sldMk cId="4036272068" sldId="261"/>
            <ac:picMk id="7" creationId="{FAA2F094-6651-DDE7-BDF8-483104557533}"/>
          </ac:picMkLst>
        </pc:picChg>
      </pc:sldChg>
      <pc:sldChg chg="addSp delSp modSp mod">
        <pc:chgData name="CL31T0N M4RQU3S" userId="6fab015251245e55" providerId="LiveId" clId="{D4D603F5-BF62-4340-854B-C4F2CF8C3A8D}" dt="2025-01-12T20:22:23.933" v="1179"/>
        <pc:sldMkLst>
          <pc:docMk/>
          <pc:sldMk cId="1848074101" sldId="262"/>
        </pc:sldMkLst>
        <pc:spChg chg="del mod">
          <ac:chgData name="CL31T0N M4RQU3S" userId="6fab015251245e55" providerId="LiveId" clId="{D4D603F5-BF62-4340-854B-C4F2CF8C3A8D}" dt="2025-01-12T18:47:27.176" v="27" actId="478"/>
          <ac:spMkLst>
            <pc:docMk/>
            <pc:sldMk cId="1848074101" sldId="262"/>
            <ac:spMk id="2" creationId="{A485C373-ABE2-F768-7D7E-75F370BDB551}"/>
          </ac:spMkLst>
        </pc:spChg>
        <pc:spChg chg="mod">
          <ac:chgData name="CL31T0N M4RQU3S" userId="6fab015251245e55" providerId="LiveId" clId="{D4D603F5-BF62-4340-854B-C4F2CF8C3A8D}" dt="2025-01-12T19:21:07.539" v="307" actId="1035"/>
          <ac:spMkLst>
            <pc:docMk/>
            <pc:sldMk cId="1848074101" sldId="262"/>
            <ac:spMk id="7" creationId="{F94CC082-2DBF-0060-300B-C88B63D23629}"/>
          </ac:spMkLst>
        </pc:spChg>
        <pc:spChg chg="mod">
          <ac:chgData name="CL31T0N M4RQU3S" userId="6fab015251245e55" providerId="LiveId" clId="{D4D603F5-BF62-4340-854B-C4F2CF8C3A8D}" dt="2025-01-12T20:16:57.319" v="1097" actId="108"/>
          <ac:spMkLst>
            <pc:docMk/>
            <pc:sldMk cId="1848074101" sldId="262"/>
            <ac:spMk id="8" creationId="{F0DAFC45-96EA-92C6-5A73-6786FB41915D}"/>
          </ac:spMkLst>
        </pc:spChg>
        <pc:spChg chg="del">
          <ac:chgData name="CL31T0N M4RQU3S" userId="6fab015251245e55" providerId="LiveId" clId="{D4D603F5-BF62-4340-854B-C4F2CF8C3A8D}" dt="2025-01-12T20:22:23.660" v="1178" actId="478"/>
          <ac:spMkLst>
            <pc:docMk/>
            <pc:sldMk cId="1848074101" sldId="262"/>
            <ac:spMk id="9" creationId="{A7F02537-F7C4-2332-E971-B0B7BF46DA9F}"/>
          </ac:spMkLst>
        </pc:spChg>
        <pc:spChg chg="add mod">
          <ac:chgData name="CL31T0N M4RQU3S" userId="6fab015251245e55" providerId="LiveId" clId="{D4D603F5-BF62-4340-854B-C4F2CF8C3A8D}" dt="2025-01-12T20:22:23.933" v="1179"/>
          <ac:spMkLst>
            <pc:docMk/>
            <pc:sldMk cId="1848074101" sldId="262"/>
            <ac:spMk id="12" creationId="{C68355D3-7FCF-F3B8-C431-895EBBDCEEF7}"/>
          </ac:spMkLst>
        </pc:spChg>
        <pc:picChg chg="add mod">
          <ac:chgData name="CL31T0N M4RQU3S" userId="6fab015251245e55" providerId="LiveId" clId="{D4D603F5-BF62-4340-854B-C4F2CF8C3A8D}" dt="2025-01-12T19:20:21.846" v="262" actId="1036"/>
          <ac:picMkLst>
            <pc:docMk/>
            <pc:sldMk cId="1848074101" sldId="262"/>
            <ac:picMk id="11" creationId="{52877AD2-8E4D-EA16-5E07-9A918DC181C3}"/>
          </ac:picMkLst>
        </pc:picChg>
      </pc:sldChg>
      <pc:sldChg chg="addSp delSp modSp mod">
        <pc:chgData name="CL31T0N M4RQU3S" userId="6fab015251245e55" providerId="LiveId" clId="{D4D603F5-BF62-4340-854B-C4F2CF8C3A8D}" dt="2025-01-12T20:22:37.324" v="1183"/>
        <pc:sldMkLst>
          <pc:docMk/>
          <pc:sldMk cId="1345978189" sldId="263"/>
        </pc:sldMkLst>
        <pc:spChg chg="del">
          <ac:chgData name="CL31T0N M4RQU3S" userId="6fab015251245e55" providerId="LiveId" clId="{D4D603F5-BF62-4340-854B-C4F2CF8C3A8D}" dt="2025-01-12T18:47:20.143" v="25" actId="478"/>
          <ac:spMkLst>
            <pc:docMk/>
            <pc:sldMk cId="1345978189" sldId="263"/>
            <ac:spMk id="2" creationId="{8E91D6D6-1020-E9A7-836B-46750A698B56}"/>
          </ac:spMkLst>
        </pc:spChg>
        <pc:spChg chg="mod">
          <ac:chgData name="CL31T0N M4RQU3S" userId="6fab015251245e55" providerId="LiveId" clId="{D4D603F5-BF62-4340-854B-C4F2CF8C3A8D}" dt="2025-01-12T20:16:59.908" v="1098" actId="108"/>
          <ac:spMkLst>
            <pc:docMk/>
            <pc:sldMk cId="1345978189" sldId="263"/>
            <ac:spMk id="8" creationId="{13521E2A-BBBD-2691-D4AE-E599F45BB0E0}"/>
          </ac:spMkLst>
        </pc:spChg>
        <pc:spChg chg="del">
          <ac:chgData name="CL31T0N M4RQU3S" userId="6fab015251245e55" providerId="LiveId" clId="{D4D603F5-BF62-4340-854B-C4F2CF8C3A8D}" dt="2025-01-12T20:22:37.076" v="1182" actId="478"/>
          <ac:spMkLst>
            <pc:docMk/>
            <pc:sldMk cId="1345978189" sldId="263"/>
            <ac:spMk id="9" creationId="{90AC6ECC-6081-1EF3-523C-401D75E73FE1}"/>
          </ac:spMkLst>
        </pc:spChg>
        <pc:spChg chg="add mod">
          <ac:chgData name="CL31T0N M4RQU3S" userId="6fab015251245e55" providerId="LiveId" clId="{D4D603F5-BF62-4340-854B-C4F2CF8C3A8D}" dt="2025-01-12T20:22:37.324" v="1183"/>
          <ac:spMkLst>
            <pc:docMk/>
            <pc:sldMk cId="1345978189" sldId="263"/>
            <ac:spMk id="12" creationId="{C41D3154-9656-3CC7-BDB9-DC9753693F25}"/>
          </ac:spMkLst>
        </pc:spChg>
        <pc:picChg chg="add mod">
          <ac:chgData name="CL31T0N M4RQU3S" userId="6fab015251245e55" providerId="LiveId" clId="{D4D603F5-BF62-4340-854B-C4F2CF8C3A8D}" dt="2025-01-12T19:20:28.708" v="263"/>
          <ac:picMkLst>
            <pc:docMk/>
            <pc:sldMk cId="1345978189" sldId="263"/>
            <ac:picMk id="11" creationId="{47C9EB6B-5F44-8147-A2F4-EC15BC338482}"/>
          </ac:picMkLst>
        </pc:picChg>
      </pc:sldChg>
      <pc:sldChg chg="addSp delSp modSp mod">
        <pc:chgData name="CL31T0N M4RQU3S" userId="6fab015251245e55" providerId="LiveId" clId="{D4D603F5-BF62-4340-854B-C4F2CF8C3A8D}" dt="2025-01-12T20:22:29.811" v="1181"/>
        <pc:sldMkLst>
          <pc:docMk/>
          <pc:sldMk cId="1980213750" sldId="264"/>
        </pc:sldMkLst>
        <pc:spChg chg="del">
          <ac:chgData name="CL31T0N M4RQU3S" userId="6fab015251245e55" providerId="LiveId" clId="{D4D603F5-BF62-4340-854B-C4F2CF8C3A8D}" dt="2025-01-12T20:22:29.461" v="1180" actId="478"/>
          <ac:spMkLst>
            <pc:docMk/>
            <pc:sldMk cId="1980213750" sldId="264"/>
            <ac:spMk id="8" creationId="{479F24A4-7C0F-3323-53B5-2567609FFD5E}"/>
          </ac:spMkLst>
        </pc:spChg>
        <pc:spChg chg="add mod">
          <ac:chgData name="CL31T0N M4RQU3S" userId="6fab015251245e55" providerId="LiveId" clId="{D4D603F5-BF62-4340-854B-C4F2CF8C3A8D}" dt="2025-01-12T20:22:29.811" v="1181"/>
          <ac:spMkLst>
            <pc:docMk/>
            <pc:sldMk cId="1980213750" sldId="264"/>
            <ac:spMk id="10" creationId="{29AC68FC-B040-4244-BBA4-2FC00F661557}"/>
          </ac:spMkLst>
        </pc:spChg>
        <pc:picChg chg="add mod">
          <ac:chgData name="CL31T0N M4RQU3S" userId="6fab015251245e55" providerId="LiveId" clId="{D4D603F5-BF62-4340-854B-C4F2CF8C3A8D}" dt="2025-01-12T18:43:22.401" v="5"/>
          <ac:picMkLst>
            <pc:docMk/>
            <pc:sldMk cId="1980213750" sldId="264"/>
            <ac:picMk id="3" creationId="{A6D7594F-C26D-0E5C-E76D-14ABBD10C0B0}"/>
          </ac:picMkLst>
        </pc:picChg>
        <pc:picChg chg="del">
          <ac:chgData name="CL31T0N M4RQU3S" userId="6fab015251245e55" providerId="LiveId" clId="{D4D603F5-BF62-4340-854B-C4F2CF8C3A8D}" dt="2025-01-12T18:43:22.033" v="4" actId="478"/>
          <ac:picMkLst>
            <pc:docMk/>
            <pc:sldMk cId="1980213750" sldId="264"/>
            <ac:picMk id="7" creationId="{0A6D7A64-CA14-C076-A5CB-9733852527F8}"/>
          </ac:picMkLst>
        </pc:picChg>
      </pc:sldChg>
      <pc:sldChg chg="addSp delSp modSp mod">
        <pc:chgData name="CL31T0N M4RQU3S" userId="6fab015251245e55" providerId="LiveId" clId="{D4D603F5-BF62-4340-854B-C4F2CF8C3A8D}" dt="2025-01-12T20:22:50.108" v="1187"/>
        <pc:sldMkLst>
          <pc:docMk/>
          <pc:sldMk cId="2382978504" sldId="265"/>
        </pc:sldMkLst>
        <pc:spChg chg="del">
          <ac:chgData name="CL31T0N M4RQU3S" userId="6fab015251245e55" providerId="LiveId" clId="{D4D603F5-BF62-4340-854B-C4F2CF8C3A8D}" dt="2025-01-12T18:47:15.128" v="24" actId="478"/>
          <ac:spMkLst>
            <pc:docMk/>
            <pc:sldMk cId="2382978504" sldId="265"/>
            <ac:spMk id="2" creationId="{3EBED942-1852-6DA7-22AD-96C2047335D5}"/>
          </ac:spMkLst>
        </pc:spChg>
        <pc:spChg chg="mod">
          <ac:chgData name="CL31T0N M4RQU3S" userId="6fab015251245e55" providerId="LiveId" clId="{D4D603F5-BF62-4340-854B-C4F2CF8C3A8D}" dt="2025-01-12T19:20:50.235" v="305" actId="1036"/>
          <ac:spMkLst>
            <pc:docMk/>
            <pc:sldMk cId="2382978504" sldId="265"/>
            <ac:spMk id="7" creationId="{E9060FFC-0116-682E-DAE8-AF6A8BE2F047}"/>
          </ac:spMkLst>
        </pc:spChg>
        <pc:spChg chg="mod">
          <ac:chgData name="CL31T0N M4RQU3S" userId="6fab015251245e55" providerId="LiveId" clId="{D4D603F5-BF62-4340-854B-C4F2CF8C3A8D}" dt="2025-01-12T20:17:03.146" v="1099" actId="108"/>
          <ac:spMkLst>
            <pc:docMk/>
            <pc:sldMk cId="2382978504" sldId="265"/>
            <ac:spMk id="8" creationId="{E3BDCCC4-2BED-5D71-1AE8-C46FBD7FE6FC}"/>
          </ac:spMkLst>
        </pc:spChg>
        <pc:spChg chg="del">
          <ac:chgData name="CL31T0N M4RQU3S" userId="6fab015251245e55" providerId="LiveId" clId="{D4D603F5-BF62-4340-854B-C4F2CF8C3A8D}" dt="2025-01-12T20:22:49.884" v="1186" actId="478"/>
          <ac:spMkLst>
            <pc:docMk/>
            <pc:sldMk cId="2382978504" sldId="265"/>
            <ac:spMk id="9" creationId="{7F53649A-1E37-710B-4055-4B36B1D6A34C}"/>
          </ac:spMkLst>
        </pc:spChg>
        <pc:spChg chg="add mod">
          <ac:chgData name="CL31T0N M4RQU3S" userId="6fab015251245e55" providerId="LiveId" clId="{D4D603F5-BF62-4340-854B-C4F2CF8C3A8D}" dt="2025-01-12T20:22:50.108" v="1187"/>
          <ac:spMkLst>
            <pc:docMk/>
            <pc:sldMk cId="2382978504" sldId="265"/>
            <ac:spMk id="12" creationId="{A09220C8-2B69-893F-9477-9972123DD26F}"/>
          </ac:spMkLst>
        </pc:spChg>
        <pc:picChg chg="add mod">
          <ac:chgData name="CL31T0N M4RQU3S" userId="6fab015251245e55" providerId="LiveId" clId="{D4D603F5-BF62-4340-854B-C4F2CF8C3A8D}" dt="2025-01-12T19:20:34.972" v="264"/>
          <ac:picMkLst>
            <pc:docMk/>
            <pc:sldMk cId="2382978504" sldId="265"/>
            <ac:picMk id="11" creationId="{41CB7631-1FD4-E61A-7C73-F5F46D537949}"/>
          </ac:picMkLst>
        </pc:picChg>
      </pc:sldChg>
      <pc:sldChg chg="addSp delSp modSp mod ord">
        <pc:chgData name="CL31T0N M4RQU3S" userId="6fab015251245e55" providerId="LiveId" clId="{D4D603F5-BF62-4340-854B-C4F2CF8C3A8D}" dt="2025-01-12T20:23:00.732" v="1191"/>
        <pc:sldMkLst>
          <pc:docMk/>
          <pc:sldMk cId="2543133909" sldId="266"/>
        </pc:sldMkLst>
        <pc:spChg chg="mod">
          <ac:chgData name="CL31T0N M4RQU3S" userId="6fab015251245e55" providerId="LiveId" clId="{D4D603F5-BF62-4340-854B-C4F2CF8C3A8D}" dt="2025-01-12T18:50:33.006" v="56"/>
          <ac:spMkLst>
            <pc:docMk/>
            <pc:sldMk cId="2543133909" sldId="266"/>
            <ac:spMk id="7" creationId="{932F7C3A-D001-DF90-FAA3-095DE385ACBA}"/>
          </ac:spMkLst>
        </pc:spChg>
        <pc:spChg chg="mod">
          <ac:chgData name="CL31T0N M4RQU3S" userId="6fab015251245e55" providerId="LiveId" clId="{D4D603F5-BF62-4340-854B-C4F2CF8C3A8D}" dt="2025-01-12T20:17:05.786" v="1100" actId="108"/>
          <ac:spMkLst>
            <pc:docMk/>
            <pc:sldMk cId="2543133909" sldId="266"/>
            <ac:spMk id="8" creationId="{2CC77D90-D772-A73A-1F59-EBC7C9812757}"/>
          </ac:spMkLst>
        </pc:spChg>
        <pc:spChg chg="del">
          <ac:chgData name="CL31T0N M4RQU3S" userId="6fab015251245e55" providerId="LiveId" clId="{D4D603F5-BF62-4340-854B-C4F2CF8C3A8D}" dt="2025-01-12T20:23:00.460" v="1190" actId="478"/>
          <ac:spMkLst>
            <pc:docMk/>
            <pc:sldMk cId="2543133909" sldId="266"/>
            <ac:spMk id="9" creationId="{65D643D0-9E46-73E5-1C80-1423FF128A21}"/>
          </ac:spMkLst>
        </pc:spChg>
        <pc:spChg chg="add mod">
          <ac:chgData name="CL31T0N M4RQU3S" userId="6fab015251245e55" providerId="LiveId" clId="{D4D603F5-BF62-4340-854B-C4F2CF8C3A8D}" dt="2025-01-12T20:23:00.732" v="1191"/>
          <ac:spMkLst>
            <pc:docMk/>
            <pc:sldMk cId="2543133909" sldId="266"/>
            <ac:spMk id="12" creationId="{CA02D5A9-D6A2-2002-7481-3A8577D9673C}"/>
          </ac:spMkLst>
        </pc:spChg>
        <pc:picChg chg="add mod">
          <ac:chgData name="CL31T0N M4RQU3S" userId="6fab015251245e55" providerId="LiveId" clId="{D4D603F5-BF62-4340-854B-C4F2CF8C3A8D}" dt="2025-01-12T19:21:21.267" v="308"/>
          <ac:picMkLst>
            <pc:docMk/>
            <pc:sldMk cId="2543133909" sldId="266"/>
            <ac:picMk id="11" creationId="{E50A9AD4-460C-0204-0E68-D4060D50EC40}"/>
          </ac:picMkLst>
        </pc:picChg>
      </pc:sldChg>
      <pc:sldChg chg="addSp delSp modSp mod">
        <pc:chgData name="CL31T0N M4RQU3S" userId="6fab015251245e55" providerId="LiveId" clId="{D4D603F5-BF62-4340-854B-C4F2CF8C3A8D}" dt="2025-01-12T20:22:43.668" v="1185"/>
        <pc:sldMkLst>
          <pc:docMk/>
          <pc:sldMk cId="2416061835" sldId="267"/>
        </pc:sldMkLst>
        <pc:spChg chg="mod">
          <ac:chgData name="CL31T0N M4RQU3S" userId="6fab015251245e55" providerId="LiveId" clId="{D4D603F5-BF62-4340-854B-C4F2CF8C3A8D}" dt="2025-01-12T18:46:01.474" v="16" actId="20577"/>
          <ac:spMkLst>
            <pc:docMk/>
            <pc:sldMk cId="2416061835" sldId="267"/>
            <ac:spMk id="2" creationId="{94D797A1-2CC4-D542-D1DB-C3B44363BAB5}"/>
          </ac:spMkLst>
        </pc:spChg>
        <pc:spChg chg="del">
          <ac:chgData name="CL31T0N M4RQU3S" userId="6fab015251245e55" providerId="LiveId" clId="{D4D603F5-BF62-4340-854B-C4F2CF8C3A8D}" dt="2025-01-12T20:22:43.421" v="1184" actId="478"/>
          <ac:spMkLst>
            <pc:docMk/>
            <pc:sldMk cId="2416061835" sldId="267"/>
            <ac:spMk id="3" creationId="{7A52FF32-E5D1-F0D3-B1A0-D5CA797368A7}"/>
          </ac:spMkLst>
        </pc:spChg>
        <pc:spChg chg="mod">
          <ac:chgData name="CL31T0N M4RQU3S" userId="6fab015251245e55" providerId="LiveId" clId="{D4D603F5-BF62-4340-854B-C4F2CF8C3A8D}" dt="2025-01-12T18:45:33.255" v="13"/>
          <ac:spMkLst>
            <pc:docMk/>
            <pc:sldMk cId="2416061835" sldId="267"/>
            <ac:spMk id="4" creationId="{11BBE1B3-2180-51C1-99D2-BDB7637CA1EC}"/>
          </ac:spMkLst>
        </pc:spChg>
        <pc:spChg chg="add mod">
          <ac:chgData name="CL31T0N M4RQU3S" userId="6fab015251245e55" providerId="LiveId" clId="{D4D603F5-BF62-4340-854B-C4F2CF8C3A8D}" dt="2025-01-12T20:22:43.668" v="1185"/>
          <ac:spMkLst>
            <pc:docMk/>
            <pc:sldMk cId="2416061835" sldId="267"/>
            <ac:spMk id="8" creationId="{426AC8D0-D99F-9DC9-F8A1-D861EC1528AC}"/>
          </ac:spMkLst>
        </pc:spChg>
        <pc:picChg chg="mod">
          <ac:chgData name="CL31T0N M4RQU3S" userId="6fab015251245e55" providerId="LiveId" clId="{D4D603F5-BF62-4340-854B-C4F2CF8C3A8D}" dt="2025-01-12T18:43:10.296" v="3" actId="1038"/>
          <ac:picMkLst>
            <pc:docMk/>
            <pc:sldMk cId="2416061835" sldId="267"/>
            <ac:picMk id="7" creationId="{E0E62C79-57F4-8C61-A17D-66AF4D678552}"/>
          </ac:picMkLst>
        </pc:picChg>
      </pc:sldChg>
      <pc:sldChg chg="addSp delSp modSp add mod">
        <pc:chgData name="CL31T0N M4RQU3S" userId="6fab015251245e55" providerId="LiveId" clId="{D4D603F5-BF62-4340-854B-C4F2CF8C3A8D}" dt="2025-01-12T20:22:53.939" v="1189"/>
        <pc:sldMkLst>
          <pc:docMk/>
          <pc:sldMk cId="3360613658" sldId="268"/>
        </pc:sldMkLst>
        <pc:spChg chg="mod">
          <ac:chgData name="CL31T0N M4RQU3S" userId="6fab015251245e55" providerId="LiveId" clId="{D4D603F5-BF62-4340-854B-C4F2CF8C3A8D}" dt="2025-01-12T18:49:38.312" v="39" actId="20577"/>
          <ac:spMkLst>
            <pc:docMk/>
            <pc:sldMk cId="3360613658" sldId="268"/>
            <ac:spMk id="2" creationId="{51BB484D-2127-7A10-A028-58601BE923EB}"/>
          </ac:spMkLst>
        </pc:spChg>
        <pc:spChg chg="del">
          <ac:chgData name="CL31T0N M4RQU3S" userId="6fab015251245e55" providerId="LiveId" clId="{D4D603F5-BF62-4340-854B-C4F2CF8C3A8D}" dt="2025-01-12T20:22:53.709" v="1188" actId="478"/>
          <ac:spMkLst>
            <pc:docMk/>
            <pc:sldMk cId="3360613658" sldId="268"/>
            <ac:spMk id="3" creationId="{FC840723-67A0-1826-C40C-4BCDFB707BEB}"/>
          </ac:spMkLst>
        </pc:spChg>
        <pc:spChg chg="mod">
          <ac:chgData name="CL31T0N M4RQU3S" userId="6fab015251245e55" providerId="LiveId" clId="{D4D603F5-BF62-4340-854B-C4F2CF8C3A8D}" dt="2025-01-12T18:48:58.244" v="36"/>
          <ac:spMkLst>
            <pc:docMk/>
            <pc:sldMk cId="3360613658" sldId="268"/>
            <ac:spMk id="4" creationId="{B0ED4B66-3313-4D9C-2979-921B3338DFFE}"/>
          </ac:spMkLst>
        </pc:spChg>
        <pc:spChg chg="add mod">
          <ac:chgData name="CL31T0N M4RQU3S" userId="6fab015251245e55" providerId="LiveId" clId="{D4D603F5-BF62-4340-854B-C4F2CF8C3A8D}" dt="2025-01-12T20:22:53.939" v="1189"/>
          <ac:spMkLst>
            <pc:docMk/>
            <pc:sldMk cId="3360613658" sldId="268"/>
            <ac:spMk id="8" creationId="{7C5BA203-8237-06D7-DA14-89477B520D33}"/>
          </ac:spMkLst>
        </pc:spChg>
      </pc:sldChg>
      <pc:sldChg chg="addSp delSp modSp add mod">
        <pc:chgData name="CL31T0N M4RQU3S" userId="6fab015251245e55" providerId="LiveId" clId="{D4D603F5-BF62-4340-854B-C4F2CF8C3A8D}" dt="2025-01-12T20:23:06.458" v="1193"/>
        <pc:sldMkLst>
          <pc:docMk/>
          <pc:sldMk cId="1347670960" sldId="269"/>
        </pc:sldMkLst>
        <pc:spChg chg="mod">
          <ac:chgData name="CL31T0N M4RQU3S" userId="6fab015251245e55" providerId="LiveId" clId="{D4D603F5-BF62-4340-854B-C4F2CF8C3A8D}" dt="2025-01-12T18:58:01.285" v="97" actId="20577"/>
          <ac:spMkLst>
            <pc:docMk/>
            <pc:sldMk cId="1347670960" sldId="269"/>
            <ac:spMk id="2" creationId="{5CE68AA6-8305-EA3B-A5FF-EA7BC182C9F4}"/>
          </ac:spMkLst>
        </pc:spChg>
        <pc:spChg chg="del">
          <ac:chgData name="CL31T0N M4RQU3S" userId="6fab015251245e55" providerId="LiveId" clId="{D4D603F5-BF62-4340-854B-C4F2CF8C3A8D}" dt="2025-01-12T20:23:06.260" v="1192" actId="478"/>
          <ac:spMkLst>
            <pc:docMk/>
            <pc:sldMk cId="1347670960" sldId="269"/>
            <ac:spMk id="3" creationId="{62C10063-C442-2BAD-B532-1A40CE127409}"/>
          </ac:spMkLst>
        </pc:spChg>
        <pc:spChg chg="mod">
          <ac:chgData name="CL31T0N M4RQU3S" userId="6fab015251245e55" providerId="LiveId" clId="{D4D603F5-BF62-4340-854B-C4F2CF8C3A8D}" dt="2025-01-12T18:50:55.550" v="58"/>
          <ac:spMkLst>
            <pc:docMk/>
            <pc:sldMk cId="1347670960" sldId="269"/>
            <ac:spMk id="4" creationId="{98E0CE6E-042D-188E-91B3-B29D0E92A423}"/>
          </ac:spMkLst>
        </pc:spChg>
        <pc:spChg chg="add mod">
          <ac:chgData name="CL31T0N M4RQU3S" userId="6fab015251245e55" providerId="LiveId" clId="{D4D603F5-BF62-4340-854B-C4F2CF8C3A8D}" dt="2025-01-12T20:23:06.458" v="1193"/>
          <ac:spMkLst>
            <pc:docMk/>
            <pc:sldMk cId="1347670960" sldId="269"/>
            <ac:spMk id="8" creationId="{0290EDDF-6470-3EF3-28DB-511911E372D9}"/>
          </ac:spMkLst>
        </pc:spChg>
      </pc:sldChg>
      <pc:sldChg chg="addSp delSp modSp add mod ord">
        <pc:chgData name="CL31T0N M4RQU3S" userId="6fab015251245e55" providerId="LiveId" clId="{D4D603F5-BF62-4340-854B-C4F2CF8C3A8D}" dt="2025-01-12T20:23:11.732" v="1196"/>
        <pc:sldMkLst>
          <pc:docMk/>
          <pc:sldMk cId="1465485359" sldId="270"/>
        </pc:sldMkLst>
        <pc:spChg chg="mod">
          <ac:chgData name="CL31T0N M4RQU3S" userId="6fab015251245e55" providerId="LiveId" clId="{D4D603F5-BF62-4340-854B-C4F2CF8C3A8D}" dt="2025-01-12T18:54:10.642" v="93"/>
          <ac:spMkLst>
            <pc:docMk/>
            <pc:sldMk cId="1465485359" sldId="270"/>
            <ac:spMk id="7" creationId="{EB1B2AB6-05BF-8026-A656-87600EDFE218}"/>
          </ac:spMkLst>
        </pc:spChg>
        <pc:spChg chg="del">
          <ac:chgData name="CL31T0N M4RQU3S" userId="6fab015251245e55" providerId="LiveId" clId="{D4D603F5-BF62-4340-854B-C4F2CF8C3A8D}" dt="2025-01-12T18:53:48.341" v="91" actId="478"/>
          <ac:spMkLst>
            <pc:docMk/>
            <pc:sldMk cId="1465485359" sldId="270"/>
            <ac:spMk id="8" creationId="{00139047-D9FA-B1D3-F37F-5D95F8974968}"/>
          </ac:spMkLst>
        </pc:spChg>
        <pc:spChg chg="add mod">
          <ac:chgData name="CL31T0N M4RQU3S" userId="6fab015251245e55" providerId="LiveId" clId="{D4D603F5-BF62-4340-854B-C4F2CF8C3A8D}" dt="2025-01-12T20:17:08.356" v="1101" actId="108"/>
          <ac:spMkLst>
            <pc:docMk/>
            <pc:sldMk cId="1465485359" sldId="270"/>
            <ac:spMk id="9" creationId="{E6B4F4AD-0F86-C927-00ED-085A26C87432}"/>
          </ac:spMkLst>
        </pc:spChg>
        <pc:spChg chg="del mod">
          <ac:chgData name="CL31T0N M4RQU3S" userId="6fab015251245e55" providerId="LiveId" clId="{D4D603F5-BF62-4340-854B-C4F2CF8C3A8D}" dt="2025-01-12T20:23:11.508" v="1195" actId="478"/>
          <ac:spMkLst>
            <pc:docMk/>
            <pc:sldMk cId="1465485359" sldId="270"/>
            <ac:spMk id="10" creationId="{7B865562-6A9B-1A08-2524-AB781492AE83}"/>
          </ac:spMkLst>
        </pc:spChg>
        <pc:spChg chg="add mod">
          <ac:chgData name="CL31T0N M4RQU3S" userId="6fab015251245e55" providerId="LiveId" clId="{D4D603F5-BF62-4340-854B-C4F2CF8C3A8D}" dt="2025-01-12T20:23:11.732" v="1196"/>
          <ac:spMkLst>
            <pc:docMk/>
            <pc:sldMk cId="1465485359" sldId="270"/>
            <ac:spMk id="13" creationId="{EFD8FABE-307A-EF72-ABC8-984BE0258E5D}"/>
          </ac:spMkLst>
        </pc:spChg>
        <pc:picChg chg="add mod">
          <ac:chgData name="CL31T0N M4RQU3S" userId="6fab015251245e55" providerId="LiveId" clId="{D4D603F5-BF62-4340-854B-C4F2CF8C3A8D}" dt="2025-01-12T19:21:23.483" v="309"/>
          <ac:picMkLst>
            <pc:docMk/>
            <pc:sldMk cId="1465485359" sldId="270"/>
            <ac:picMk id="12" creationId="{1C107C91-1C7F-CD74-01E4-D858970E51F5}"/>
          </ac:picMkLst>
        </pc:picChg>
      </pc:sldChg>
      <pc:sldChg chg="addSp delSp modSp add mod ord">
        <pc:chgData name="CL31T0N M4RQU3S" userId="6fab015251245e55" providerId="LiveId" clId="{D4D603F5-BF62-4340-854B-C4F2CF8C3A8D}" dt="2025-01-12T20:23:32.014" v="1200" actId="12788"/>
        <pc:sldMkLst>
          <pc:docMk/>
          <pc:sldMk cId="1545388513" sldId="271"/>
        </pc:sldMkLst>
        <pc:spChg chg="mod">
          <ac:chgData name="CL31T0N M4RQU3S" userId="6fab015251245e55" providerId="LiveId" clId="{D4D603F5-BF62-4340-854B-C4F2CF8C3A8D}" dt="2025-01-12T18:53:28.358" v="90" actId="6549"/>
          <ac:spMkLst>
            <pc:docMk/>
            <pc:sldMk cId="1545388513" sldId="271"/>
            <ac:spMk id="2" creationId="{4797CB21-668D-F3E2-2495-FCAE96009741}"/>
          </ac:spMkLst>
        </pc:spChg>
        <pc:spChg chg="del">
          <ac:chgData name="CL31T0N M4RQU3S" userId="6fab015251245e55" providerId="LiveId" clId="{D4D603F5-BF62-4340-854B-C4F2CF8C3A8D}" dt="2025-01-12T20:23:16.997" v="1197"/>
          <ac:spMkLst>
            <pc:docMk/>
            <pc:sldMk cId="1545388513" sldId="271"/>
            <ac:spMk id="3" creationId="{D3237E64-AFE8-F9F7-A19B-AB2A09B11C03}"/>
          </ac:spMkLst>
        </pc:spChg>
        <pc:spChg chg="mod">
          <ac:chgData name="CL31T0N M4RQU3S" userId="6fab015251245e55" providerId="LiveId" clId="{D4D603F5-BF62-4340-854B-C4F2CF8C3A8D}" dt="2025-01-12T18:52:51.384" v="86"/>
          <ac:spMkLst>
            <pc:docMk/>
            <pc:sldMk cId="1545388513" sldId="271"/>
            <ac:spMk id="4" creationId="{922E30AD-9C25-1F97-99AD-5FA68A3A783E}"/>
          </ac:spMkLst>
        </pc:spChg>
        <pc:spChg chg="add mod">
          <ac:chgData name="CL31T0N M4RQU3S" userId="6fab015251245e55" providerId="LiveId" clId="{D4D603F5-BF62-4340-854B-C4F2CF8C3A8D}" dt="2025-01-12T20:23:32.014" v="1200" actId="12788"/>
          <ac:spMkLst>
            <pc:docMk/>
            <pc:sldMk cId="1545388513" sldId="271"/>
            <ac:spMk id="8" creationId="{7301B3DE-E8F7-5817-CADE-FAFD4F5233EC}"/>
          </ac:spMkLst>
        </pc:spChg>
      </pc:sldChg>
      <pc:sldChg chg="addSp delSp modSp add mod ord">
        <pc:chgData name="CL31T0N M4RQU3S" userId="6fab015251245e55" providerId="LiveId" clId="{D4D603F5-BF62-4340-854B-C4F2CF8C3A8D}" dt="2025-01-12T20:23:50.395" v="1202"/>
        <pc:sldMkLst>
          <pc:docMk/>
          <pc:sldMk cId="3553602102" sldId="272"/>
        </pc:sldMkLst>
        <pc:spChg chg="mod">
          <ac:chgData name="CL31T0N M4RQU3S" userId="6fab015251245e55" providerId="LiveId" clId="{D4D603F5-BF62-4340-854B-C4F2CF8C3A8D}" dt="2025-01-12T19:04:55.109" v="121" actId="12789"/>
          <ac:spMkLst>
            <pc:docMk/>
            <pc:sldMk cId="3553602102" sldId="272"/>
            <ac:spMk id="7" creationId="{AC8B9DDA-BB31-C3DF-9C36-A78722F14F61}"/>
          </ac:spMkLst>
        </pc:spChg>
        <pc:spChg chg="add mod">
          <ac:chgData name="CL31T0N M4RQU3S" userId="6fab015251245e55" providerId="LiveId" clId="{D4D603F5-BF62-4340-854B-C4F2CF8C3A8D}" dt="2025-01-12T20:23:50.395" v="1202"/>
          <ac:spMkLst>
            <pc:docMk/>
            <pc:sldMk cId="3553602102" sldId="272"/>
            <ac:spMk id="8" creationId="{2076A70C-47CA-C6D8-7DC0-4CFB3C330802}"/>
          </ac:spMkLst>
        </pc:spChg>
        <pc:spChg chg="del">
          <ac:chgData name="CL31T0N M4RQU3S" userId="6fab015251245e55" providerId="LiveId" clId="{D4D603F5-BF62-4340-854B-C4F2CF8C3A8D}" dt="2025-01-12T19:04:43.321" v="119" actId="478"/>
          <ac:spMkLst>
            <pc:docMk/>
            <pc:sldMk cId="3553602102" sldId="272"/>
            <ac:spMk id="9" creationId="{5ADB23A6-12F0-EC27-F937-127A627E8BDE}"/>
          </ac:spMkLst>
        </pc:spChg>
        <pc:spChg chg="del">
          <ac:chgData name="CL31T0N M4RQU3S" userId="6fab015251245e55" providerId="LiveId" clId="{D4D603F5-BF62-4340-854B-C4F2CF8C3A8D}" dt="2025-01-12T20:23:49.948" v="1201" actId="478"/>
          <ac:spMkLst>
            <pc:docMk/>
            <pc:sldMk cId="3553602102" sldId="272"/>
            <ac:spMk id="10" creationId="{520A77C8-B3AA-9403-1286-19064A3EEA00}"/>
          </ac:spMkLst>
        </pc:spChg>
      </pc:sldChg>
      <pc:sldChg chg="addSp delSp modSp add mod ord">
        <pc:chgData name="CL31T0N M4RQU3S" userId="6fab015251245e55" providerId="LiveId" clId="{D4D603F5-BF62-4340-854B-C4F2CF8C3A8D}" dt="2025-01-12T21:13:34.134" v="1248" actId="1035"/>
        <pc:sldMkLst>
          <pc:docMk/>
          <pc:sldMk cId="3771597969" sldId="273"/>
        </pc:sldMkLst>
        <pc:spChg chg="mod">
          <ac:chgData name="CL31T0N M4RQU3S" userId="6fab015251245e55" providerId="LiveId" clId="{D4D603F5-BF62-4340-854B-C4F2CF8C3A8D}" dt="2025-01-12T19:10:47.695" v="159" actId="12788"/>
          <ac:spMkLst>
            <pc:docMk/>
            <pc:sldMk cId="3771597969" sldId="273"/>
            <ac:spMk id="2" creationId="{637E66AE-10F6-1D8D-FD3B-06877A517B63}"/>
          </ac:spMkLst>
        </pc:spChg>
        <pc:spChg chg="del mod">
          <ac:chgData name="CL31T0N M4RQU3S" userId="6fab015251245e55" providerId="LiveId" clId="{D4D603F5-BF62-4340-854B-C4F2CF8C3A8D}" dt="2025-01-12T20:23:59.964" v="1203" actId="478"/>
          <ac:spMkLst>
            <pc:docMk/>
            <pc:sldMk cId="3771597969" sldId="273"/>
            <ac:spMk id="3" creationId="{945610D1-D1E4-FD5B-4C04-79749902A58C}"/>
          </ac:spMkLst>
        </pc:spChg>
        <pc:spChg chg="mod">
          <ac:chgData name="CL31T0N M4RQU3S" userId="6fab015251245e55" providerId="LiveId" clId="{D4D603F5-BF62-4340-854B-C4F2CF8C3A8D}" dt="2025-01-12T19:10:42.898" v="158" actId="12788"/>
          <ac:spMkLst>
            <pc:docMk/>
            <pc:sldMk cId="3771597969" sldId="273"/>
            <ac:spMk id="4" creationId="{43A432C6-7B85-63A0-A5F2-1B50B3CE2E8E}"/>
          </ac:spMkLst>
        </pc:spChg>
        <pc:spChg chg="add mod">
          <ac:chgData name="CL31T0N M4RQU3S" userId="6fab015251245e55" providerId="LiveId" clId="{D4D603F5-BF62-4340-854B-C4F2CF8C3A8D}" dt="2025-01-12T20:24:00.211" v="1204"/>
          <ac:spMkLst>
            <pc:docMk/>
            <pc:sldMk cId="3771597969" sldId="273"/>
            <ac:spMk id="10" creationId="{C8BE7543-A519-154F-B73A-2DDD5400510D}"/>
          </ac:spMkLst>
        </pc:spChg>
        <pc:spChg chg="add del mod">
          <ac:chgData name="CL31T0N M4RQU3S" userId="6fab015251245e55" providerId="LiveId" clId="{D4D603F5-BF62-4340-854B-C4F2CF8C3A8D}" dt="2025-01-12T21:13:16.329" v="1218" actId="478"/>
          <ac:spMkLst>
            <pc:docMk/>
            <pc:sldMk cId="3771597969" sldId="273"/>
            <ac:spMk id="13" creationId="{94776A29-F3D4-1A29-498B-13EB0323CA2B}"/>
          </ac:spMkLst>
        </pc:spChg>
        <pc:spChg chg="add mod">
          <ac:chgData name="CL31T0N M4RQU3S" userId="6fab015251245e55" providerId="LiveId" clId="{D4D603F5-BF62-4340-854B-C4F2CF8C3A8D}" dt="2025-01-12T21:13:34.134" v="1248" actId="1035"/>
          <ac:spMkLst>
            <pc:docMk/>
            <pc:sldMk cId="3771597969" sldId="273"/>
            <ac:spMk id="15" creationId="{1B8C1DB2-24DE-B791-6C69-7DC911C2A97E}"/>
          </ac:spMkLst>
        </pc:spChg>
        <pc:picChg chg="del">
          <ac:chgData name="CL31T0N M4RQU3S" userId="6fab015251245e55" providerId="LiveId" clId="{D4D603F5-BF62-4340-854B-C4F2CF8C3A8D}" dt="2025-01-12T19:10:51.975" v="160" actId="478"/>
          <ac:picMkLst>
            <pc:docMk/>
            <pc:sldMk cId="3771597969" sldId="273"/>
            <ac:picMk id="6" creationId="{18D5B408-7F4B-701E-4917-EBF6F84E4C07}"/>
          </ac:picMkLst>
        </pc:picChg>
        <pc:picChg chg="del">
          <ac:chgData name="CL31T0N M4RQU3S" userId="6fab015251245e55" providerId="LiveId" clId="{D4D603F5-BF62-4340-854B-C4F2CF8C3A8D}" dt="2025-01-12T19:10:11.647" v="153" actId="478"/>
          <ac:picMkLst>
            <pc:docMk/>
            <pc:sldMk cId="3771597969" sldId="273"/>
            <ac:picMk id="7" creationId="{9CCD9CD0-7881-2E50-B825-2FBBB044D6E5}"/>
          </ac:picMkLst>
        </pc:picChg>
        <pc:picChg chg="add mod">
          <ac:chgData name="CL31T0N M4RQU3S" userId="6fab015251245e55" providerId="LiveId" clId="{D4D603F5-BF62-4340-854B-C4F2CF8C3A8D}" dt="2025-01-12T20:26:32.235" v="1213" actId="1076"/>
          <ac:picMkLst>
            <pc:docMk/>
            <pc:sldMk cId="3771597969" sldId="273"/>
            <ac:picMk id="9" creationId="{D169D6D9-E10D-3CD6-788D-31EB40C8BE3E}"/>
          </ac:picMkLst>
        </pc:picChg>
        <pc:picChg chg="add mod">
          <ac:chgData name="CL31T0N M4RQU3S" userId="6fab015251245e55" providerId="LiveId" clId="{D4D603F5-BF62-4340-854B-C4F2CF8C3A8D}" dt="2025-01-12T20:25:40.618" v="1210" actId="1076"/>
          <ac:picMkLst>
            <pc:docMk/>
            <pc:sldMk cId="3771597969" sldId="273"/>
            <ac:picMk id="12" creationId="{AD44D622-F084-6D93-94F9-449253A276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C0AD2-194D-4BAE-AC91-8020E03A4E35}" type="datetimeFigureOut">
              <a:rPr lang="pt-BR" smtClean="0"/>
              <a:t>12/01/2025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201BB-B744-424E-AB04-C5E52F27EA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15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2B6C-AC3D-4E06-8BC1-2F514962A859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59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5EBE8-ED59-4B13-B511-EC3189A2AB83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22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AFD55-1FB3-4715-ACAA-B0E83A13D38B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24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927B-DBDE-445B-986C-E177DC70A2E3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78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1CD0-E803-4E21-82CC-3DB7FF604F86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3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550-367E-4D1A-994B-1E8FDA922A1F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20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A8DA-54A9-4524-B038-70799D773AC8}" type="datetime1">
              <a:rPr lang="pt-BR" smtClean="0"/>
              <a:t>12/01/2025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0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C0CC-97D7-4740-960E-1D666A31A2BE}" type="datetime1">
              <a:rPr lang="pt-BR" smtClean="0"/>
              <a:t>12/01/2025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82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54643-D371-4DFF-815C-047A18F467B6}" type="datetime1">
              <a:rPr lang="pt-BR" smtClean="0"/>
              <a:t>12/01/2025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49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F83-1D68-409E-B72D-18EDCF00F8AB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EDD4-5204-496B-A411-B977CAEC7967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21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847DA2-9DBF-4D17-A204-9E354DB10445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0A806D-3C8A-425B-B850-99D921AF03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9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93073C3-ACF0-A571-8B53-3923B039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1324" y="5925932"/>
            <a:ext cx="9604405" cy="9604405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F9C9BF-8D70-2C7D-2D9F-1070BA62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311" y="-3846272"/>
            <a:ext cx="9265346" cy="9265346"/>
          </a:xfrm>
          <a:prstGeom prst="rect">
            <a:avLst/>
          </a:prstGeom>
        </p:spPr>
      </p:pic>
      <p:pic>
        <p:nvPicPr>
          <p:cNvPr id="14" name="Imagem 13" descr="Relógio no pulso&#10;&#10;Descrição gerada automaticamente com confiança baixa">
            <a:extLst>
              <a:ext uri="{FF2B5EF4-FFF2-40B4-BE49-F238E27FC236}">
                <a16:creationId xmlns:a16="http://schemas.microsoft.com/office/drawing/2014/main" id="{6EAD99D3-ECE0-46BA-4AE0-5AB984F4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344" t="10848" r="18404" b="12261"/>
          <a:stretch/>
        </p:blipFill>
        <p:spPr>
          <a:xfrm>
            <a:off x="-13947232" y="-4396236"/>
            <a:ext cx="6212113" cy="7551625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4FC8045-C365-1BEE-33E9-2CC11F918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150" y="5925932"/>
            <a:ext cx="12339935" cy="1233993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A18E1FF-5869-6F0E-FD58-4030ED4363D6}"/>
              </a:ext>
            </a:extLst>
          </p:cNvPr>
          <p:cNvSpPr txBox="1"/>
          <p:nvPr/>
        </p:nvSpPr>
        <p:spPr>
          <a:xfrm>
            <a:off x="201572" y="-3487515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REGRAS</a:t>
            </a:r>
          </a:p>
          <a:p>
            <a:pPr marL="285750" indent="-285750">
              <a:buFontTx/>
              <a:buChar char="-"/>
            </a:pPr>
            <a:r>
              <a:rPr lang="pt-BR" dirty="0"/>
              <a:t>Use fontes múltiplas de 8</a:t>
            </a:r>
          </a:p>
          <a:p>
            <a:pPr marL="285750" indent="-285750">
              <a:buFontTx/>
              <a:buChar char="-"/>
            </a:pPr>
            <a:r>
              <a:rPr lang="pt-BR" dirty="0"/>
              <a:t>Utilize poucos textos</a:t>
            </a:r>
          </a:p>
          <a:p>
            <a:pPr marL="285750" indent="-285750">
              <a:buFontTx/>
              <a:buChar char="-"/>
            </a:pPr>
            <a:r>
              <a:rPr lang="pt-BR" dirty="0"/>
              <a:t>Ter layout agradável</a:t>
            </a:r>
          </a:p>
          <a:p>
            <a:pPr marL="285750" indent="-285750">
              <a:buFontTx/>
              <a:buChar char="-"/>
            </a:pPr>
            <a:r>
              <a:rPr lang="pt-BR" dirty="0"/>
              <a:t>8px, 16px, 24px, 32px, 40px, 48px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A852540E-4B73-24B1-01BB-F1DAC253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</a:t>
            </a:fld>
            <a:endParaRPr lang="pt-BR"/>
          </a:p>
        </p:txBody>
      </p:sp>
      <p:pic>
        <p:nvPicPr>
          <p:cNvPr id="22" name="Imagem 21" descr="Uma banda tocando no palco&#10;&#10;Descrição gerada automaticamente com confiança média">
            <a:extLst>
              <a:ext uri="{FF2B5EF4-FFF2-40B4-BE49-F238E27FC236}">
                <a16:creationId xmlns:a16="http://schemas.microsoft.com/office/drawing/2014/main" id="{EBF50CA2-8EC1-A725-8D66-9A119B414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624701" y="8774857"/>
            <a:ext cx="12915899" cy="12915899"/>
          </a:xfrm>
          <a:prstGeom prst="rect">
            <a:avLst/>
          </a:prstGeom>
        </p:spPr>
      </p:pic>
      <p:pic>
        <p:nvPicPr>
          <p:cNvPr id="20" name="Imagem 19" descr="Imagem digital de um piano&#10;&#10;Descrição gerada automaticamente com confiança baixa">
            <a:extLst>
              <a:ext uri="{FF2B5EF4-FFF2-40B4-BE49-F238E27FC236}">
                <a16:creationId xmlns:a16="http://schemas.microsoft.com/office/drawing/2014/main" id="{129119E1-73A7-7A5D-A1AB-1E3AD9AF6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4906" y="5833083"/>
            <a:ext cx="12064211" cy="12064211"/>
          </a:xfrm>
          <a:prstGeom prst="rect">
            <a:avLst/>
          </a:prstGeom>
        </p:spPr>
      </p:pic>
      <p:pic>
        <p:nvPicPr>
          <p:cNvPr id="24" name="Imagem 23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F16DFBE0-9F7F-19B8-76F2-AC02B32DA2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84924" cy="1291323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310D26-01D9-DAAC-122F-5B56A3E0B392}"/>
              </a:ext>
            </a:extLst>
          </p:cNvPr>
          <p:cNvSpPr txBox="1"/>
          <p:nvPr/>
        </p:nvSpPr>
        <p:spPr>
          <a:xfrm>
            <a:off x="1" y="596842"/>
            <a:ext cx="9601199" cy="11079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effectLst>
                  <a:glow rad="241300">
                    <a:srgbClr val="F1E0C5">
                      <a:alpha val="73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MESTRE DAS TECLAS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2E6BF9-EAEC-2D16-D7F0-A0B92B028654}"/>
              </a:ext>
            </a:extLst>
          </p:cNvPr>
          <p:cNvSpPr txBox="1"/>
          <p:nvPr/>
        </p:nvSpPr>
        <p:spPr>
          <a:xfrm>
            <a:off x="41862" y="1881737"/>
            <a:ext cx="960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FUNDAMENTOS DA TEORIA MUSICAL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1F05776-F6D8-1DE7-4945-60AA6D28C480}"/>
              </a:ext>
            </a:extLst>
          </p:cNvPr>
          <p:cNvSpPr txBox="1"/>
          <p:nvPr/>
        </p:nvSpPr>
        <p:spPr>
          <a:xfrm>
            <a:off x="2697099" y="11118529"/>
            <a:ext cx="429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D0B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57628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415E-E08C-9B2D-8742-2E171FFD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94D797A1-2CC4-D542-D1DB-C3B44363BAB5}"/>
              </a:ext>
            </a:extLst>
          </p:cNvPr>
          <p:cNvSpPr txBox="1"/>
          <p:nvPr/>
        </p:nvSpPr>
        <p:spPr>
          <a:xfrm>
            <a:off x="1437188" y="2302079"/>
            <a:ext cx="76922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ritmo é o padrão de duração das notas ao longo do tempo. Sem o ritmo, a música não teria movimento ou emoção. Ele é dado pelos tempos e subdivisões que criam a pulsação da música.</a:t>
            </a:r>
          </a:p>
          <a:p>
            <a:endParaRPr lang="pt-BR" sz="2400" dirty="0"/>
          </a:p>
          <a:p>
            <a:r>
              <a:rPr lang="pt-BR" sz="2400" dirty="0"/>
              <a:t>Exemplo real: Quando você ouve uma música e sente vontade de bater o pé no chão, você está sentindo o ritmo. No teclado, você pode marcar o ritmo tocando as teclas em momentos específicos, de acordo com a batida da música.</a:t>
            </a:r>
          </a:p>
          <a:p>
            <a:endParaRPr lang="pt-BR" sz="2400" dirty="0"/>
          </a:p>
          <a:p>
            <a:r>
              <a:rPr lang="pt-BR" sz="2400" dirty="0"/>
              <a:t>Dica prática: Tente tocar uma melodia simples e, ao mesmo tempo, mantenha a batida com a mão esquerda ou com os pés. Isso vai ajudá-lo a entender como o ritmo influencia a música.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11BBE1B3-2180-51C1-99D2-BDB7637CA1EC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ALMA DA MÚSICA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A33E2C37-D4F1-6EB4-0C2D-7D313026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7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E0E62C79-57F4-8C61-A17D-66AF4D67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4A94F-B947-633A-03E8-B31B38F1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10</a:t>
            </a:fld>
            <a:endParaRPr 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426AC8D0-D99F-9DC9-F8A1-D861EC15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241606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DE9CC-1161-5A52-5F69-5D8F644F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5E864C1B-81CF-63A4-55A3-364A03F59D5B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2BDA1F12-741B-7C96-A134-F7A99AE3E9C6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1653474E-D1B9-9F96-19B1-3533D3720C43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2EA39A-B67A-57D2-E320-BA05D3C31B7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E9060FFC-0116-682E-DAE8-AF6A8BE2F047}"/>
              </a:ext>
            </a:extLst>
          </p:cNvPr>
          <p:cNvSpPr txBox="1"/>
          <p:nvPr/>
        </p:nvSpPr>
        <p:spPr>
          <a:xfrm>
            <a:off x="0" y="5695130"/>
            <a:ext cx="9601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ACLIMATAÇÃO </a:t>
            </a: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AO COMPASSO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E3BDCCC4-2BED-5D71-1AE8-C46FBD7FE6FC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05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FDC7B66-52EE-A5AC-7F8E-D78EAD20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11</a:t>
            </a:fld>
            <a:endParaRPr lang="pt-BR"/>
          </a:p>
        </p:txBody>
      </p:sp>
      <p:pic>
        <p:nvPicPr>
          <p:cNvPr id="11" name="Imagem 10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41CB7631-1FD4-E61A-7C73-F5F46D53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525814"/>
            <a:ext cx="5016381" cy="2391751"/>
          </a:xfrm>
          <a:prstGeom prst="rect">
            <a:avLst/>
          </a:prstGeom>
        </p:spPr>
      </p:pic>
      <p:sp>
        <p:nvSpPr>
          <p:cNvPr id="12" name="Espaço Reservado para Rodapé 10">
            <a:extLst>
              <a:ext uri="{FF2B5EF4-FFF2-40B4-BE49-F238E27FC236}">
                <a16:creationId xmlns:a16="http://schemas.microsoft.com/office/drawing/2014/main" id="{A09220C8-2B69-893F-9477-9972123D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2382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E8604-7985-B885-F444-238411C9E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1BB484D-2127-7A10-A028-58601BE923EB}"/>
              </a:ext>
            </a:extLst>
          </p:cNvPr>
          <p:cNvSpPr txBox="1"/>
          <p:nvPr/>
        </p:nvSpPr>
        <p:spPr>
          <a:xfrm>
            <a:off x="1437188" y="2302079"/>
            <a:ext cx="7692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compasso é uma maneira de organizar o ritmo em grupos de tempos. O mais comum é o compasso 4/4, que significa que há 4 tempos em cada medida.</a:t>
            </a:r>
          </a:p>
          <a:p>
            <a:endParaRPr lang="pt-BR" sz="2400" dirty="0"/>
          </a:p>
          <a:p>
            <a:r>
              <a:rPr lang="pt-BR" sz="2400" dirty="0"/>
              <a:t>Exemplo real: Se você estiver tocando uma música no compasso 4/4, cada compasso terá 4 batidas. Imagine contar até 4 (1, 2, 3, 4) enquanto toca a melodia.</a:t>
            </a:r>
          </a:p>
          <a:p>
            <a:endParaRPr lang="pt-BR" sz="2400" dirty="0"/>
          </a:p>
          <a:p>
            <a:r>
              <a:rPr lang="pt-BR" sz="2400" dirty="0"/>
              <a:t>Dica prática: Experimente contar enquanto toca. Isso vai ajudar a internalizar a divisão dos tempos e melhorar sua precisão rítmica.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B0ED4B66-3313-4D9C-2979-921B3338DFFE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COMO ORGANIZAR O TEMPO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1A5D670D-B8B4-FA16-F86C-3E0D2C61A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7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7732600D-1066-64C8-BEE2-0DB2CAD4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AE80F4-498E-1824-DC30-E5C3D8FD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12</a:t>
            </a:fld>
            <a:endParaRPr 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7C5BA203-8237-06D7-DA14-89477B52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336061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1C03-F684-3E40-C949-E1939B2B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99587AA-37EF-D332-DADF-E5AED4F5F7D6}"/>
              </a:ext>
            </a:extLst>
          </p:cNvPr>
          <p:cNvSpPr txBox="1"/>
          <p:nvPr/>
        </p:nvSpPr>
        <p:spPr>
          <a:xfrm>
            <a:off x="-7229742" y="2820112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REGRAS</a:t>
            </a:r>
          </a:p>
          <a:p>
            <a:pPr marL="285750" indent="-285750">
              <a:buFontTx/>
              <a:buChar char="-"/>
            </a:pPr>
            <a:r>
              <a:rPr lang="pt-BR" dirty="0"/>
              <a:t>Use fontes múltiplas de 8</a:t>
            </a:r>
          </a:p>
          <a:p>
            <a:pPr marL="285750" indent="-285750">
              <a:buFontTx/>
              <a:buChar char="-"/>
            </a:pPr>
            <a:r>
              <a:rPr lang="pt-BR" dirty="0"/>
              <a:t>Utilize poucos textos</a:t>
            </a:r>
          </a:p>
          <a:p>
            <a:pPr marL="285750" indent="-285750">
              <a:buFontTx/>
              <a:buChar char="-"/>
            </a:pPr>
            <a:r>
              <a:rPr lang="pt-BR" dirty="0"/>
              <a:t>Ter layout agradável</a:t>
            </a:r>
          </a:p>
          <a:p>
            <a:pPr marL="285750" indent="-285750">
              <a:buFontTx/>
              <a:buChar char="-"/>
            </a:pPr>
            <a:r>
              <a:rPr lang="pt-BR" dirty="0"/>
              <a:t>8px, 16px, 24px, 32px, 40px, 48px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4" name="TEXTO_componente">
            <a:extLst>
              <a:ext uri="{FF2B5EF4-FFF2-40B4-BE49-F238E27FC236}">
                <a16:creationId xmlns:a16="http://schemas.microsoft.com/office/drawing/2014/main" id="{C787D00F-FC18-4EDF-3EFE-AB4E6C18AC78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0AC8E89B-412F-F593-70BF-52C97C75BECF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403B71DD-8668-A554-8B14-71701B1FC577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4EF120F-0370-75E4-849B-C7AD28797AB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932F7C3A-D001-DF90-FAA3-095DE385ACBA}"/>
              </a:ext>
            </a:extLst>
          </p:cNvPr>
          <p:cNvSpPr txBox="1"/>
          <p:nvPr/>
        </p:nvSpPr>
        <p:spPr>
          <a:xfrm>
            <a:off x="0" y="6353159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INTERVALOS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2CC77D90-D772-A73A-1F59-EBC7C9812757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06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BF1E0B2-40E0-6719-D0E6-82B1205A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13</a:t>
            </a:fld>
            <a:endParaRPr lang="pt-BR"/>
          </a:p>
        </p:txBody>
      </p:sp>
      <p:pic>
        <p:nvPicPr>
          <p:cNvPr id="11" name="Imagem 10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E50A9AD4-460C-0204-0E68-D4060D50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175435"/>
            <a:ext cx="5016381" cy="2391751"/>
          </a:xfrm>
          <a:prstGeom prst="rect">
            <a:avLst/>
          </a:prstGeom>
        </p:spPr>
      </p:pic>
      <p:sp>
        <p:nvSpPr>
          <p:cNvPr id="12" name="Espaço Reservado para Rodapé 10">
            <a:extLst>
              <a:ext uri="{FF2B5EF4-FFF2-40B4-BE49-F238E27FC236}">
                <a16:creationId xmlns:a16="http://schemas.microsoft.com/office/drawing/2014/main" id="{CA02D5A9-D6A2-2002-7481-3A8577D9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25431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86AD-479D-C597-445A-228F8768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CE68AA6-8305-EA3B-A5FF-EA7BC182C9F4}"/>
              </a:ext>
            </a:extLst>
          </p:cNvPr>
          <p:cNvSpPr txBox="1"/>
          <p:nvPr/>
        </p:nvSpPr>
        <p:spPr>
          <a:xfrm>
            <a:off x="1437188" y="2708476"/>
            <a:ext cx="7692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intervalos representam a distância entre duas notas. Eles são importantes para entender como as notas se relacionam dentro das escalas e acordes.</a:t>
            </a:r>
          </a:p>
          <a:p>
            <a:endParaRPr lang="pt-BR" sz="2400" dirty="0"/>
          </a:p>
          <a:p>
            <a:r>
              <a:rPr lang="pt-BR" sz="2400" dirty="0"/>
              <a:t>Exemplo real: Se você toca de Dó para Ré, você tem um intervalo de segunda maior (ou apenas “segunda”). Já de Dó para Mi, temos uma terça maior.</a:t>
            </a:r>
          </a:p>
          <a:p>
            <a:endParaRPr lang="pt-BR" sz="2400" dirty="0"/>
          </a:p>
          <a:p>
            <a:r>
              <a:rPr lang="pt-BR" sz="2400" dirty="0"/>
              <a:t>Por que é importante? Entender os intervalos vai ajudá-lo a formar acordes, tocar escalas e até improvisar no teclado com mais facilidade.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98E0CE6E-042D-188E-91B3-B29D0E92A423}"/>
              </a:ext>
            </a:extLst>
          </p:cNvPr>
          <p:cNvSpPr txBox="1"/>
          <p:nvPr/>
        </p:nvSpPr>
        <p:spPr>
          <a:xfrm>
            <a:off x="1437187" y="1378103"/>
            <a:ext cx="7298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COMO MEDIR AS DISTÂNCIAS ENTRE AS NOTAS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E20C2206-A90D-6460-5E80-946D984DE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7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12794345-498A-1A26-82D6-6C5AD1C1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0840D3-7F83-0EBE-EE23-55618870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14</a:t>
            </a:fld>
            <a:endParaRPr 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0290EDDF-6470-3EF3-28DB-511911E3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34767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3819-7491-B619-F0C4-5D1618C5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31F00A-2F61-41C7-2F70-4045A9575E88}"/>
              </a:ext>
            </a:extLst>
          </p:cNvPr>
          <p:cNvSpPr txBox="1"/>
          <p:nvPr/>
        </p:nvSpPr>
        <p:spPr>
          <a:xfrm>
            <a:off x="-7229742" y="2820112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REGRAS</a:t>
            </a:r>
          </a:p>
          <a:p>
            <a:pPr marL="285750" indent="-285750">
              <a:buFontTx/>
              <a:buChar char="-"/>
            </a:pPr>
            <a:r>
              <a:rPr lang="pt-BR" dirty="0"/>
              <a:t>Use fontes múltiplas de 8</a:t>
            </a:r>
          </a:p>
          <a:p>
            <a:pPr marL="285750" indent="-285750">
              <a:buFontTx/>
              <a:buChar char="-"/>
            </a:pPr>
            <a:r>
              <a:rPr lang="pt-BR" dirty="0"/>
              <a:t>Utilize poucos textos</a:t>
            </a:r>
          </a:p>
          <a:p>
            <a:pPr marL="285750" indent="-285750">
              <a:buFontTx/>
              <a:buChar char="-"/>
            </a:pPr>
            <a:r>
              <a:rPr lang="pt-BR" dirty="0"/>
              <a:t>Ter layout agradável</a:t>
            </a:r>
          </a:p>
          <a:p>
            <a:pPr marL="285750" indent="-285750">
              <a:buFontTx/>
              <a:buChar char="-"/>
            </a:pPr>
            <a:r>
              <a:rPr lang="pt-BR" dirty="0"/>
              <a:t>8px, 16px, 24px, 32px, 40px, 48px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4" name="TEXTO_componente">
            <a:extLst>
              <a:ext uri="{FF2B5EF4-FFF2-40B4-BE49-F238E27FC236}">
                <a16:creationId xmlns:a16="http://schemas.microsoft.com/office/drawing/2014/main" id="{41344E21-0388-AB2B-2CFD-465030ABCDAD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1A4B2C81-B9D5-B0A4-0C85-E88317D85C1C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71D3DBE6-52C9-BEB1-5064-B8BB840A7DA7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033ABEF-8124-5A3C-58A3-0DBB5B8AA5A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EB1B2AB6-05BF-8026-A656-87600EDFE218}"/>
              </a:ext>
            </a:extLst>
          </p:cNvPr>
          <p:cNvSpPr txBox="1"/>
          <p:nvPr/>
        </p:nvSpPr>
        <p:spPr>
          <a:xfrm>
            <a:off x="0" y="6353159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9" name="TÍTULO_componente">
            <a:extLst>
              <a:ext uri="{FF2B5EF4-FFF2-40B4-BE49-F238E27FC236}">
                <a16:creationId xmlns:a16="http://schemas.microsoft.com/office/drawing/2014/main" id="{E6B4F4AD-0F86-C927-00ED-085A26C87432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07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2ECB37D-B992-D283-05CC-33126818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15</a:t>
            </a:fld>
            <a:endParaRPr lang="pt-BR"/>
          </a:p>
        </p:txBody>
      </p:sp>
      <p:pic>
        <p:nvPicPr>
          <p:cNvPr id="12" name="Imagem 11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1C107C91-1C7F-CD74-01E4-D858970E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175435"/>
            <a:ext cx="5016381" cy="2391751"/>
          </a:xfrm>
          <a:prstGeom prst="rect">
            <a:avLst/>
          </a:prstGeom>
        </p:spPr>
      </p:pic>
      <p:sp>
        <p:nvSpPr>
          <p:cNvPr id="13" name="Espaço Reservado para Rodapé 10">
            <a:extLst>
              <a:ext uri="{FF2B5EF4-FFF2-40B4-BE49-F238E27FC236}">
                <a16:creationId xmlns:a16="http://schemas.microsoft.com/office/drawing/2014/main" id="{EFD8FABE-307A-EF72-ABC8-984BE025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46548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FAB0-5A51-E52E-9B6A-8C2C5087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4797CB21-668D-F3E2-2495-FCAE96009741}"/>
              </a:ext>
            </a:extLst>
          </p:cNvPr>
          <p:cNvSpPr txBox="1"/>
          <p:nvPr/>
        </p:nvSpPr>
        <p:spPr>
          <a:xfrm>
            <a:off x="1437188" y="2302079"/>
            <a:ext cx="76922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Agora que você já sabe os principais conceitos da teoria musical, é hora de colocar tudo em prática. O teclado é um ótimo instrumento para aplicar esses conceitos de maneira imediata. Com paciência e dedicação, a música vai se tornar algo cada vez mais natural para você.</a:t>
            </a:r>
          </a:p>
          <a:p>
            <a:endParaRPr lang="pt-BR" sz="2400" dirty="0"/>
          </a:p>
          <a:p>
            <a:r>
              <a:rPr lang="pt-BR" sz="2400" dirty="0"/>
              <a:t>Lembre-se: a teoria musical é apenas a base.</a:t>
            </a:r>
          </a:p>
          <a:p>
            <a:r>
              <a:rPr lang="pt-BR" sz="2400" dirty="0"/>
              <a:t>A prática constante é o que vai transformar você em um verdadeiro mestre das teclas!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922E30AD-9C25-1F97-99AD-5FA68A3A783E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PRÁTICA É O CAMINHO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EF843FEF-655B-1D3E-6286-6A185778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7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736017E0-9F8B-EB1C-C9EC-21E1D041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5718D2-2C3E-104B-60FB-0C7937B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16</a:t>
            </a:fld>
            <a:endParaRPr 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7301B3DE-E8F7-5817-CADE-FAFD4F5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2676" y="11864975"/>
            <a:ext cx="4895849" cy="681038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54538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8B98-ADC2-02F5-DBA1-0C34D4F9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1CBB502-0D4C-CADA-E1EB-6EB34D88459A}"/>
              </a:ext>
            </a:extLst>
          </p:cNvPr>
          <p:cNvSpPr txBox="1"/>
          <p:nvPr/>
        </p:nvSpPr>
        <p:spPr>
          <a:xfrm>
            <a:off x="-7229742" y="2820112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REGRAS</a:t>
            </a:r>
          </a:p>
          <a:p>
            <a:pPr marL="285750" indent="-285750">
              <a:buFontTx/>
              <a:buChar char="-"/>
            </a:pPr>
            <a:r>
              <a:rPr lang="pt-BR" dirty="0"/>
              <a:t>Use fontes múltiplas de 8</a:t>
            </a:r>
          </a:p>
          <a:p>
            <a:pPr marL="285750" indent="-285750">
              <a:buFontTx/>
              <a:buChar char="-"/>
            </a:pPr>
            <a:r>
              <a:rPr lang="pt-BR" dirty="0"/>
              <a:t>Utilize poucos textos</a:t>
            </a:r>
          </a:p>
          <a:p>
            <a:pPr marL="285750" indent="-285750">
              <a:buFontTx/>
              <a:buChar char="-"/>
            </a:pPr>
            <a:r>
              <a:rPr lang="pt-BR" dirty="0"/>
              <a:t>Ter layout agradável</a:t>
            </a:r>
          </a:p>
          <a:p>
            <a:pPr marL="285750" indent="-285750">
              <a:buFontTx/>
              <a:buChar char="-"/>
            </a:pPr>
            <a:r>
              <a:rPr lang="pt-BR" dirty="0"/>
              <a:t>8px, 16px, 24px, 32px, 40px, 48px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4" name="TEXTO_componente">
            <a:extLst>
              <a:ext uri="{FF2B5EF4-FFF2-40B4-BE49-F238E27FC236}">
                <a16:creationId xmlns:a16="http://schemas.microsoft.com/office/drawing/2014/main" id="{0AA8F6DF-5FEC-71EA-6C08-55066776A0E9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B2E09BE5-7641-0584-97BD-28FAE8B4E362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0CEA365B-7683-209C-62BD-1959F1DF643A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7DACF1-FA1D-340F-901D-2E377E306E3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AC8B9DDA-BB31-C3DF-9C36-A78722F14F61}"/>
              </a:ext>
            </a:extLst>
          </p:cNvPr>
          <p:cNvSpPr txBox="1"/>
          <p:nvPr/>
        </p:nvSpPr>
        <p:spPr>
          <a:xfrm>
            <a:off x="1" y="5677525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E4B808-5B60-A376-0E6D-D4D8AA52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17</a:t>
            </a:fld>
            <a:endParaRPr 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2076A70C-47CA-C6D8-7DC0-4CFB3C33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355360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CD16-0D9C-0F92-EE0E-F535984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637E66AE-10F6-1D8D-FD3B-06877A517B63}"/>
              </a:ext>
            </a:extLst>
          </p:cNvPr>
          <p:cNvSpPr txBox="1"/>
          <p:nvPr/>
        </p:nvSpPr>
        <p:spPr>
          <a:xfrm>
            <a:off x="714829" y="2302079"/>
            <a:ext cx="8171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humano.</a:t>
            </a:r>
          </a:p>
          <a:p>
            <a:pPr algn="ctr"/>
            <a:r>
              <a:rPr lang="pt-BR" sz="2400" dirty="0"/>
              <a:t>O passo a passo encontra-se no meu Github.</a:t>
            </a:r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Esse conteúdo foi gerado com fins didáticos de construção,</a:t>
            </a:r>
          </a:p>
          <a:p>
            <a:pPr algn="ctr"/>
            <a:r>
              <a:rPr lang="pt-BR" sz="2400" dirty="0"/>
              <a:t>Não foi realizado uma validação cuidadosa humana no conteúdo e pode conter erros gerados por uma IA.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43A432C6-7B85-63A0-A5F2-1B50B3CE2E8E}"/>
              </a:ext>
            </a:extLst>
          </p:cNvPr>
          <p:cNvSpPr txBox="1"/>
          <p:nvPr/>
        </p:nvSpPr>
        <p:spPr>
          <a:xfrm>
            <a:off x="1912394" y="1378103"/>
            <a:ext cx="577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0442F3-45A3-98EB-B8E5-BC154069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18</a:t>
            </a:fld>
            <a:endParaRPr lang="pt-BR"/>
          </a:p>
        </p:txBody>
      </p:sp>
      <p:pic>
        <p:nvPicPr>
          <p:cNvPr id="9" name="Imagem 8" descr="Imagem em preto e branco de flor&#10;&#10;Descrição gerada automaticamente com confiança média">
            <a:extLst>
              <a:ext uri="{FF2B5EF4-FFF2-40B4-BE49-F238E27FC236}">
                <a16:creationId xmlns:a16="http://schemas.microsoft.com/office/drawing/2014/main" id="{D169D6D9-E10D-3CD6-788D-31EB40C8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56" y="8834701"/>
            <a:ext cx="1707487" cy="3030488"/>
          </a:xfrm>
          <a:prstGeom prst="rect">
            <a:avLst/>
          </a:prstGeom>
        </p:spPr>
      </p:pic>
      <p:sp>
        <p:nvSpPr>
          <p:cNvPr id="10" name="Espaço Reservado para Rodapé 10">
            <a:extLst>
              <a:ext uri="{FF2B5EF4-FFF2-40B4-BE49-F238E27FC236}">
                <a16:creationId xmlns:a16="http://schemas.microsoft.com/office/drawing/2014/main" id="{C8BE7543-A519-154F-B73A-2DDD5400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44D622-F084-6D93-94F9-449253A2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44" y="5562600"/>
            <a:ext cx="1357312" cy="135731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8C1DB2-24DE-B791-6C69-7DC911C2A97E}"/>
              </a:ext>
            </a:extLst>
          </p:cNvPr>
          <p:cNvSpPr txBox="1"/>
          <p:nvPr/>
        </p:nvSpPr>
        <p:spPr>
          <a:xfrm>
            <a:off x="1" y="716249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https://github.com/CLEITON-MARQUES/ebook.git</a:t>
            </a:r>
          </a:p>
        </p:txBody>
      </p:sp>
    </p:spTree>
    <p:extLst>
      <p:ext uri="{BB962C8B-B14F-4D97-AF65-F5344CB8AC3E}">
        <p14:creationId xmlns:p14="http://schemas.microsoft.com/office/powerpoint/2010/main" val="377159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841F-62A5-5B11-F4B0-12D85E6F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DC809A-9235-E442-C479-298F84776FED}"/>
              </a:ext>
            </a:extLst>
          </p:cNvPr>
          <p:cNvSpPr txBox="1"/>
          <p:nvPr/>
        </p:nvSpPr>
        <p:spPr>
          <a:xfrm>
            <a:off x="-7229742" y="2820112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REGRAS</a:t>
            </a:r>
          </a:p>
          <a:p>
            <a:pPr marL="285750" indent="-285750">
              <a:buFontTx/>
              <a:buChar char="-"/>
            </a:pPr>
            <a:r>
              <a:rPr lang="pt-BR" dirty="0"/>
              <a:t>Use fontes múltiplas de 8</a:t>
            </a:r>
          </a:p>
          <a:p>
            <a:pPr marL="285750" indent="-285750">
              <a:buFontTx/>
              <a:buChar char="-"/>
            </a:pPr>
            <a:r>
              <a:rPr lang="pt-BR" dirty="0"/>
              <a:t>Utilize poucos textos</a:t>
            </a:r>
          </a:p>
          <a:p>
            <a:pPr marL="285750" indent="-285750">
              <a:buFontTx/>
              <a:buChar char="-"/>
            </a:pPr>
            <a:r>
              <a:rPr lang="pt-BR" dirty="0"/>
              <a:t>Ter layout agradável</a:t>
            </a:r>
          </a:p>
          <a:p>
            <a:pPr marL="285750" indent="-285750">
              <a:buFontTx/>
              <a:buChar char="-"/>
            </a:pPr>
            <a:r>
              <a:rPr lang="pt-BR" dirty="0"/>
              <a:t>8px, 16px, 24px, 32px, 40px, 48px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4" name="TEXTO_componente">
            <a:extLst>
              <a:ext uri="{FF2B5EF4-FFF2-40B4-BE49-F238E27FC236}">
                <a16:creationId xmlns:a16="http://schemas.microsoft.com/office/drawing/2014/main" id="{34A4AA16-35B5-9AD2-DDFD-C55BF9D0F4BF}"/>
              </a:ext>
            </a:extLst>
          </p:cNvPr>
          <p:cNvSpPr txBox="1"/>
          <p:nvPr/>
        </p:nvSpPr>
        <p:spPr>
          <a:xfrm>
            <a:off x="1437187" y="3071331"/>
            <a:ext cx="788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teoria musical pode parecer um território misterioso, mas com o entendimento de alguns conceitos essenciais,  você estará pronto para explorar  e criar músicas incríveis  no teclado. Vamos simplificar tudo para você entender os principais fundamentos que vão ajudar no seu aprendizado!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D33F3873-9849-B625-88A0-771C0110666E}"/>
              </a:ext>
            </a:extLst>
          </p:cNvPr>
          <p:cNvSpPr txBox="1"/>
          <p:nvPr/>
        </p:nvSpPr>
        <p:spPr>
          <a:xfrm>
            <a:off x="1437187" y="2227558"/>
            <a:ext cx="788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Entendendo os Fundamentos para Tecladistas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C9E5395E-A729-1ABB-FBF1-67A395760A1D}"/>
              </a:ext>
            </a:extLst>
          </p:cNvPr>
          <p:cNvSpPr txBox="1"/>
          <p:nvPr/>
        </p:nvSpPr>
        <p:spPr>
          <a:xfrm>
            <a:off x="1437187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À TEORIA MUSICAL: 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08894F48-F4C3-C100-50AB-F69363D6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10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8A8D44CC-BA64-1B1C-5B4F-D2074518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738933F-D7BE-56B1-9BAF-E1C83298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D4B6F1E7-D954-022B-AA3E-4F41B943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34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B0F54-2691-A796-592C-435D0F316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53B7B699-5879-D2D6-426D-0CA97B07CA8E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A0615E0-0C3F-2583-7FEB-1E4D8DE25A79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87DA5136-979C-F69A-41D3-8649FB277E4C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09C121-10C2-AD1F-2A88-CCC8BEEAC9A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D1EA0348-2DB7-5945-550E-97706485FE5E}"/>
              </a:ext>
            </a:extLst>
          </p:cNvPr>
          <p:cNvSpPr txBox="1"/>
          <p:nvPr/>
        </p:nvSpPr>
        <p:spPr>
          <a:xfrm>
            <a:off x="0" y="6353159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NOTAS MUSICAIS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93C713C2-1FFB-BB7A-9922-8853C7188ED1}"/>
              </a:ext>
            </a:extLst>
          </p:cNvPr>
          <p:cNvSpPr txBox="1"/>
          <p:nvPr/>
        </p:nvSpPr>
        <p:spPr>
          <a:xfrm>
            <a:off x="2954174" y="1960270"/>
            <a:ext cx="369285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E164AA0-6BB8-7F0C-4D3E-8BBDD982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3</a:t>
            </a:fld>
            <a:endParaRPr lang="pt-BR"/>
          </a:p>
        </p:txBody>
      </p:sp>
      <p:pic>
        <p:nvPicPr>
          <p:cNvPr id="14" name="Imagem 13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D20B0E4B-415D-40ED-7756-1B86ACC9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175435"/>
            <a:ext cx="5016381" cy="2391751"/>
          </a:xfrm>
          <a:prstGeom prst="rect">
            <a:avLst/>
          </a:prstGeom>
        </p:spPr>
      </p:pic>
      <p:sp>
        <p:nvSpPr>
          <p:cNvPr id="16" name="Espaço Reservado para Rodapé 10">
            <a:extLst>
              <a:ext uri="{FF2B5EF4-FFF2-40B4-BE49-F238E27FC236}">
                <a16:creationId xmlns:a16="http://schemas.microsoft.com/office/drawing/2014/main" id="{C38D6ECE-F2B6-0989-E08E-7437B64E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70489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7633-6DD6-DCEF-8249-3CFDD642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4994AC35-8FA1-3D14-7928-391783E3C21D}"/>
              </a:ext>
            </a:extLst>
          </p:cNvPr>
          <p:cNvSpPr txBox="1"/>
          <p:nvPr/>
        </p:nvSpPr>
        <p:spPr>
          <a:xfrm>
            <a:off x="1437187" y="2302079"/>
            <a:ext cx="795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Antes de começar a tocar, é preciso entender o que são as notas musicais. São os sons que você ouve e toca no teclado.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1C1B880F-1B34-DF00-5314-039B1EF5D93A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BASE DE TUDO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2BAF3047-3271-6DE8-AD69-8948C5B8791C}"/>
              </a:ext>
            </a:extLst>
          </p:cNvPr>
          <p:cNvSpPr txBox="1"/>
          <p:nvPr/>
        </p:nvSpPr>
        <p:spPr>
          <a:xfrm>
            <a:off x="1437186" y="3502408"/>
            <a:ext cx="79535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7 notas principais são:</a:t>
            </a:r>
          </a:p>
          <a:p>
            <a:r>
              <a:rPr lang="pt-BR" sz="2400" dirty="0"/>
              <a:t>•	Dó</a:t>
            </a:r>
          </a:p>
          <a:p>
            <a:r>
              <a:rPr lang="pt-BR" sz="2400" dirty="0"/>
              <a:t>•	Ré</a:t>
            </a:r>
          </a:p>
          <a:p>
            <a:r>
              <a:rPr lang="pt-BR" sz="2400" dirty="0"/>
              <a:t>•	Mi</a:t>
            </a:r>
          </a:p>
          <a:p>
            <a:r>
              <a:rPr lang="pt-BR" sz="2400" dirty="0"/>
              <a:t>•	Fá</a:t>
            </a:r>
          </a:p>
          <a:p>
            <a:r>
              <a:rPr lang="pt-BR" sz="2400" dirty="0"/>
              <a:t>•	Sol</a:t>
            </a:r>
          </a:p>
          <a:p>
            <a:r>
              <a:rPr lang="pt-BR" sz="2400" dirty="0"/>
              <a:t>•	Lá</a:t>
            </a:r>
          </a:p>
          <a:p>
            <a:r>
              <a:rPr lang="pt-BR" sz="2400" dirty="0"/>
              <a:t>•	Si</a:t>
            </a:r>
          </a:p>
          <a:p>
            <a:r>
              <a:rPr lang="pt-BR" sz="2400" dirty="0"/>
              <a:t>Essas notas se repetem em oitavas mais altas ou baixas, mas a sequência é sempre a mesma.</a:t>
            </a:r>
          </a:p>
          <a:p>
            <a:endParaRPr lang="pt-BR" sz="2400" dirty="0"/>
          </a:p>
          <a:p>
            <a:r>
              <a:rPr lang="pt-BR" sz="2400" dirty="0"/>
              <a:t>Exemplo real: No teclado, as teclas brancas representam essas notas. Se você começar do Dó e seguir até o próximo Dó, você completou uma oitava.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445FFCCF-4882-8FA8-00ED-695E99C7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10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C47AADEB-1985-AE96-36B7-6031DA99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1AAA017-0B6F-327E-BBB3-DB26CFC6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4</a:t>
            </a:fld>
            <a:endParaRPr lang="pt-BR"/>
          </a:p>
        </p:txBody>
      </p:sp>
      <p:sp>
        <p:nvSpPr>
          <p:cNvPr id="13" name="Espaço Reservado para Rodapé 10">
            <a:extLst>
              <a:ext uri="{FF2B5EF4-FFF2-40B4-BE49-F238E27FC236}">
                <a16:creationId xmlns:a16="http://schemas.microsoft.com/office/drawing/2014/main" id="{04744FC9-E6E0-6A06-3F69-AF18AFDC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15707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0748-E0A8-E1B8-94D7-AFC6865F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C448EE72-8B54-7B44-920A-EB655B23950D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09F5969D-FB34-ADCE-5190-E8971EE49901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011A2880-408C-CE42-EBC6-554C7C683309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5E2D955-9C48-F6B7-1E36-3E03042AE86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52CDA9EF-09FB-77FD-6156-E8446E3A365A}"/>
              </a:ext>
            </a:extLst>
          </p:cNvPr>
          <p:cNvSpPr txBox="1"/>
          <p:nvPr/>
        </p:nvSpPr>
        <p:spPr>
          <a:xfrm>
            <a:off x="0" y="6353159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 ESCALA MAIOR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15EFDC7C-830B-E61E-8190-9DF41316C5FD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02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C86D022-5E6E-3DF8-FCC9-E2E43360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5</a:t>
            </a:fld>
            <a:endParaRPr lang="pt-BR"/>
          </a:p>
        </p:txBody>
      </p:sp>
      <p:pic>
        <p:nvPicPr>
          <p:cNvPr id="11" name="Imagem 10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3F2A8588-F298-ACF4-7169-1D49BC41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175435"/>
            <a:ext cx="5016381" cy="2391751"/>
          </a:xfrm>
          <a:prstGeom prst="rect">
            <a:avLst/>
          </a:prstGeom>
        </p:spPr>
      </p:pic>
      <p:sp>
        <p:nvSpPr>
          <p:cNvPr id="12" name="Espaço Reservado para Rodapé 10">
            <a:extLst>
              <a:ext uri="{FF2B5EF4-FFF2-40B4-BE49-F238E27FC236}">
                <a16:creationId xmlns:a16="http://schemas.microsoft.com/office/drawing/2014/main" id="{C2ED74AF-92C7-5F73-0D7C-44F5ABCC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01667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1747-CA67-1E15-C3F8-FE7FE198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17F38182-620B-329D-3C2B-7AFB28388D94}"/>
              </a:ext>
            </a:extLst>
          </p:cNvPr>
          <p:cNvSpPr txBox="1"/>
          <p:nvPr/>
        </p:nvSpPr>
        <p:spPr>
          <a:xfrm>
            <a:off x="1437188" y="2302079"/>
            <a:ext cx="7953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escala maior é uma sequência de notas que cria um som "alegre" e é a base de muitas músicas. Para formar uma escala maior, você deve seguir uma ordem específica de tons (T) e semitons (S):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F8AF9C83-188A-C4F1-3385-3E4E0598932E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ESTRUTURA DAS MELODIAS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FF5C601E-3B53-6E73-1DC0-A12FD2A0331B}"/>
              </a:ext>
            </a:extLst>
          </p:cNvPr>
          <p:cNvSpPr txBox="1"/>
          <p:nvPr/>
        </p:nvSpPr>
        <p:spPr>
          <a:xfrm>
            <a:off x="1437186" y="4126518"/>
            <a:ext cx="7953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fórmula da escala maior é:</a:t>
            </a:r>
          </a:p>
          <a:p>
            <a:r>
              <a:rPr lang="pt-BR" sz="2400" dirty="0"/>
              <a:t>•	T – T – S – T – T – T – S</a:t>
            </a:r>
          </a:p>
          <a:p>
            <a:endParaRPr lang="pt-BR" sz="2400" dirty="0"/>
          </a:p>
          <a:p>
            <a:r>
              <a:rPr lang="pt-BR" sz="2400" dirty="0"/>
              <a:t>Exemplo real: A escala de Dó maior fica assim: Dó – Ré – Mi – Fá – Sol – Lá – Si – Dó. Entre Dó e Ré, há um tom (T), entre Mi e Fá, há um semitom (S), e assim por diante.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586BC948-A4FB-3664-B0D9-33990919E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3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A816BD51-A344-A329-4E3D-041B5554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5C02C-0713-6A4B-FA99-1C13DD58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6</a:t>
            </a:fld>
            <a:endParaRPr lang="pt-BR"/>
          </a:p>
        </p:txBody>
      </p:sp>
      <p:sp>
        <p:nvSpPr>
          <p:cNvPr id="10" name="Espaço Reservado para Rodapé 10">
            <a:extLst>
              <a:ext uri="{FF2B5EF4-FFF2-40B4-BE49-F238E27FC236}">
                <a16:creationId xmlns:a16="http://schemas.microsoft.com/office/drawing/2014/main" id="{8B564A08-5547-CCEE-ACD1-06D7C372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403627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758B-1A25-A8AF-8BBC-D3E07C06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6E903FF6-4E9E-3342-3B2A-8876D7F0BFE7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79DDFD7F-2A21-E329-CC3B-D2776A2A81BC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4679170F-DE39-D2BC-9785-AE7B6C49921E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AE8B16-3ED2-0234-C8AA-1E3A8652F65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F94CC082-2DBF-0060-300B-C88B63D23629}"/>
              </a:ext>
            </a:extLst>
          </p:cNvPr>
          <p:cNvSpPr txBox="1"/>
          <p:nvPr/>
        </p:nvSpPr>
        <p:spPr>
          <a:xfrm>
            <a:off x="0" y="5703673"/>
            <a:ext cx="9601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 IMPORTÂNCIA </a:t>
            </a: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DOS ACORDES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F0DAFC45-96EA-92C6-5A73-6786FB41915D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03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E2C904B-25C3-391C-E686-A7593EA9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7</a:t>
            </a:fld>
            <a:endParaRPr lang="pt-BR"/>
          </a:p>
        </p:txBody>
      </p:sp>
      <p:pic>
        <p:nvPicPr>
          <p:cNvPr id="11" name="Imagem 10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52877AD2-8E4D-EA16-5E07-9A918DC18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525814"/>
            <a:ext cx="5016381" cy="2391751"/>
          </a:xfrm>
          <a:prstGeom prst="rect">
            <a:avLst/>
          </a:prstGeom>
        </p:spPr>
      </p:pic>
      <p:sp>
        <p:nvSpPr>
          <p:cNvPr id="12" name="Espaço Reservado para Rodapé 10">
            <a:extLst>
              <a:ext uri="{FF2B5EF4-FFF2-40B4-BE49-F238E27FC236}">
                <a16:creationId xmlns:a16="http://schemas.microsoft.com/office/drawing/2014/main" id="{C68355D3-7FCF-F3B8-C431-895EBBDC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84807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8F3F-0B72-949A-96C3-A516DECC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7EEB628-3992-1540-F6A6-8756AE86458C}"/>
              </a:ext>
            </a:extLst>
          </p:cNvPr>
          <p:cNvSpPr txBox="1"/>
          <p:nvPr/>
        </p:nvSpPr>
        <p:spPr>
          <a:xfrm>
            <a:off x="1437188" y="2302079"/>
            <a:ext cx="7692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acordes são conjuntos de notas tocadas ao mesmo tempo. Eles criam a harmonia que acompanha a melodia e dão emoção à música.</a:t>
            </a:r>
          </a:p>
          <a:p>
            <a:endParaRPr lang="pt-BR" sz="2400" dirty="0"/>
          </a:p>
          <a:p>
            <a:r>
              <a:rPr lang="pt-BR" sz="2400" dirty="0"/>
              <a:t>Exemplo real: O acorde de Dó maior é formado pelas notas: Dó – Mi – Sol. Quando você toca essas três notas juntas no teclado, está criando o acorde de Dó maior.</a:t>
            </a:r>
          </a:p>
          <a:p>
            <a:endParaRPr lang="pt-BR" sz="2400" dirty="0"/>
          </a:p>
          <a:p>
            <a:r>
              <a:rPr lang="pt-BR" sz="2400" dirty="0"/>
              <a:t>Como formar acordes: O acorde maior é composto pela 1ª (tônica), 3ª (maior) e 5ª (justa) nota da escala. Para o acorde de Dó maior, você pega Dó (1ª), Mi (3ª) e Sol (5ª).</a:t>
            </a: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D51B099E-DECD-4807-8677-358DAB0CC267}"/>
              </a:ext>
            </a:extLst>
          </p:cNvPr>
          <p:cNvSpPr txBox="1"/>
          <p:nvPr/>
        </p:nvSpPr>
        <p:spPr>
          <a:xfrm>
            <a:off x="1437187" y="1378103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HARMONIZAÇÃO DAS MELODIAS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51873F0A-B102-42CF-1450-8F943B633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8365065"/>
            <a:ext cx="9982201" cy="4436534"/>
          </a:xfrm>
          <a:prstGeom prst="rect">
            <a:avLst/>
          </a:prstGeom>
        </p:spPr>
      </p:pic>
      <p:pic>
        <p:nvPicPr>
          <p:cNvPr id="3" name="Picture 2" descr="Clave de sol Nota musical, nota musical, texto, logotipo png thumbnail">
            <a:extLst>
              <a:ext uri="{FF2B5EF4-FFF2-40B4-BE49-F238E27FC236}">
                <a16:creationId xmlns:a16="http://schemas.microsoft.com/office/drawing/2014/main" id="{A6D7594F-C26D-0E5C-E76D-14ABBD10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989" l="9483" r="89943">
                        <a14:foregroundMark x1="62931" y1="4310" x2="62931" y2="4310"/>
                        <a14:foregroundMark x1="34195" y1="90948" x2="34195" y2="90948"/>
                        <a14:foregroundMark x1="36494" y1="97989" x2="36494" y2="97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" y="0"/>
            <a:ext cx="1299029" cy="259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C1F5BB3-54A3-7085-E67D-418D1408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8</a:t>
            </a:fld>
            <a:endParaRPr lang="pt-BR"/>
          </a:p>
        </p:txBody>
      </p:sp>
      <p:sp>
        <p:nvSpPr>
          <p:cNvPr id="10" name="Espaço Reservado para Rodapé 10">
            <a:extLst>
              <a:ext uri="{FF2B5EF4-FFF2-40B4-BE49-F238E27FC236}">
                <a16:creationId xmlns:a16="http://schemas.microsoft.com/office/drawing/2014/main" id="{29AC68FC-B040-4244-BBA4-2FC00F66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98021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DF2B-6246-9AF8-4A4E-BA3AC381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3C646477-BEC5-2CAF-441B-B1704558973A}"/>
              </a:ext>
            </a:extLst>
          </p:cNvPr>
          <p:cNvSpPr txBox="1"/>
          <p:nvPr/>
        </p:nvSpPr>
        <p:spPr>
          <a:xfrm>
            <a:off x="1204957" y="3042303"/>
            <a:ext cx="729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D7725DF3-2D04-8396-F749-302637400E93}"/>
              </a:ext>
            </a:extLst>
          </p:cNvPr>
          <p:cNvSpPr txBox="1"/>
          <p:nvPr/>
        </p:nvSpPr>
        <p:spPr>
          <a:xfrm>
            <a:off x="1204958" y="2213044"/>
            <a:ext cx="729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dolor00</a:t>
            </a: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E624A918-9B74-E9CA-94D7-EFCDC305F29C}"/>
              </a:ext>
            </a:extLst>
          </p:cNvPr>
          <p:cNvSpPr txBox="1"/>
          <p:nvPr/>
        </p:nvSpPr>
        <p:spPr>
          <a:xfrm>
            <a:off x="1204958" y="1368422"/>
            <a:ext cx="729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Lorem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16339D-26FB-1B57-B4F0-414516D39E1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_componente">
            <a:extLst>
              <a:ext uri="{FF2B5EF4-FFF2-40B4-BE49-F238E27FC236}">
                <a16:creationId xmlns:a16="http://schemas.microsoft.com/office/drawing/2014/main" id="{F6CE53FD-C9B9-6EAE-F6A0-43BA462B7530}"/>
              </a:ext>
            </a:extLst>
          </p:cNvPr>
          <p:cNvSpPr txBox="1"/>
          <p:nvPr/>
        </p:nvSpPr>
        <p:spPr>
          <a:xfrm>
            <a:off x="0" y="6353159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RITMO</a:t>
            </a: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13521E2A-BBBD-2691-D4AE-E599F45BB0E0}"/>
              </a:ext>
            </a:extLst>
          </p:cNvPr>
          <p:cNvSpPr txBox="1"/>
          <p:nvPr/>
        </p:nvSpPr>
        <p:spPr>
          <a:xfrm>
            <a:off x="2736202" y="1960270"/>
            <a:ext cx="412879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700">
                <a:ln w="38100">
                  <a:gradFill>
                    <a:gsLst>
                      <a:gs pos="0">
                        <a:srgbClr val="AF9C80"/>
                      </a:gs>
                      <a:gs pos="47000">
                        <a:srgbClr val="594F44"/>
                      </a:gs>
                      <a:gs pos="100000">
                        <a:srgbClr val="BEAA90"/>
                      </a:gs>
                    </a:gsLst>
                    <a:lin ang="5400000" scaled="1"/>
                  </a:gradFill>
                </a:ln>
                <a:noFill/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04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7EAE015D-1C21-83AE-4DE9-72DF7526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A806D-3C8A-425B-B850-99D921AF0395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 descr="Uma imagem contendo violão, faca&#10;&#10;Descrição gerada automaticamente">
            <a:extLst>
              <a:ext uri="{FF2B5EF4-FFF2-40B4-BE49-F238E27FC236}">
                <a16:creationId xmlns:a16="http://schemas.microsoft.com/office/drawing/2014/main" id="{47C9EB6B-5F44-8147-A2F4-EC15BC33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57000" r="22282"/>
          <a:stretch/>
        </p:blipFill>
        <p:spPr>
          <a:xfrm>
            <a:off x="2345819" y="8175435"/>
            <a:ext cx="5016381" cy="2391751"/>
          </a:xfrm>
          <a:prstGeom prst="rect">
            <a:avLst/>
          </a:prstGeom>
        </p:spPr>
      </p:pic>
      <p:sp>
        <p:nvSpPr>
          <p:cNvPr id="12" name="Espaço Reservado para Rodapé 10">
            <a:extLst>
              <a:ext uri="{FF2B5EF4-FFF2-40B4-BE49-F238E27FC236}">
                <a16:creationId xmlns:a16="http://schemas.microsoft.com/office/drawing/2014/main" id="{C41D3154-9656-3CC7-BDB9-DC975369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792" y="11865189"/>
            <a:ext cx="4983616" cy="681567"/>
          </a:xfrm>
        </p:spPr>
        <p:txBody>
          <a:bodyPr/>
          <a:lstStyle/>
          <a:p>
            <a:r>
              <a:rPr lang="pt-BR" dirty="0"/>
              <a:t>TEORIA MUSICAL PARA TECLADISTAS – CLEITON MARQUES</a:t>
            </a:r>
          </a:p>
        </p:txBody>
      </p:sp>
    </p:spTree>
    <p:extLst>
      <p:ext uri="{BB962C8B-B14F-4D97-AF65-F5344CB8AC3E}">
        <p14:creationId xmlns:p14="http://schemas.microsoft.com/office/powerpoint/2010/main" val="1345978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1488</Words>
  <Application>Microsoft Office PowerPoint</Application>
  <PresentationFormat>Papel A3 (297 x 420 mm)</PresentationFormat>
  <Paragraphs>163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MARQUES DE MOURA</dc:creator>
  <cp:lastModifiedBy>CLEITON MARQUES DE MOURA</cp:lastModifiedBy>
  <cp:revision>1</cp:revision>
  <dcterms:created xsi:type="dcterms:W3CDTF">2025-01-12T14:49:36Z</dcterms:created>
  <dcterms:modified xsi:type="dcterms:W3CDTF">2025-01-12T21:13:36Z</dcterms:modified>
</cp:coreProperties>
</file>